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6" r:id="rId8"/>
    <p:sldId id="278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87E086A-500A-4B8B-9CD6-072B737E66C5}">
          <p14:sldIdLst>
            <p14:sldId id="256"/>
            <p14:sldId id="259"/>
            <p14:sldId id="261"/>
            <p14:sldId id="262"/>
            <p14:sldId id="263"/>
            <p14:sldId id="264"/>
            <p14:sldId id="266"/>
            <p14:sldId id="278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4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la Jwad" userId="da1c8abdb5131450" providerId="LiveId" clId="{7567D3D5-9926-47D3-A0D3-39BCA335415D}"/>
    <pc:docChg chg="undo custSel addSld delSld modSld sldOrd addSection delSection modSection">
      <pc:chgData name="Aula Jwad" userId="da1c8abdb5131450" providerId="LiveId" clId="{7567D3D5-9926-47D3-A0D3-39BCA335415D}" dt="2023-10-21T20:37:45.425" v="2116" actId="20577"/>
      <pc:docMkLst>
        <pc:docMk/>
      </pc:docMkLst>
      <pc:sldChg chg="modSp new mod">
        <pc:chgData name="Aula Jwad" userId="da1c8abdb5131450" providerId="LiveId" clId="{7567D3D5-9926-47D3-A0D3-39BCA335415D}" dt="2023-10-19T22:40:51.117" v="2032" actId="113"/>
        <pc:sldMkLst>
          <pc:docMk/>
          <pc:sldMk cId="3105860364" sldId="256"/>
        </pc:sldMkLst>
        <pc:spChg chg="mod">
          <ac:chgData name="Aula Jwad" userId="da1c8abdb5131450" providerId="LiveId" clId="{7567D3D5-9926-47D3-A0D3-39BCA335415D}" dt="2023-10-19T22:40:35.115" v="2027" actId="14100"/>
          <ac:spMkLst>
            <pc:docMk/>
            <pc:sldMk cId="3105860364" sldId="256"/>
            <ac:spMk id="2" creationId="{10B5F413-842A-C027-24FA-FC6593EF1725}"/>
          </ac:spMkLst>
        </pc:spChg>
        <pc:spChg chg="mod">
          <ac:chgData name="Aula Jwad" userId="da1c8abdb5131450" providerId="LiveId" clId="{7567D3D5-9926-47D3-A0D3-39BCA335415D}" dt="2023-10-19T22:40:51.117" v="2032" actId="113"/>
          <ac:spMkLst>
            <pc:docMk/>
            <pc:sldMk cId="3105860364" sldId="256"/>
            <ac:spMk id="3" creationId="{D82752C9-5910-F4E2-B6EA-F775599D00D8}"/>
          </ac:spMkLst>
        </pc:spChg>
      </pc:sldChg>
      <pc:sldChg chg="addSp delSp modSp new del mod">
        <pc:chgData name="Aula Jwad" userId="da1c8abdb5131450" providerId="LiveId" clId="{7567D3D5-9926-47D3-A0D3-39BCA335415D}" dt="2023-10-19T20:39:10.561" v="1047" actId="2696"/>
        <pc:sldMkLst>
          <pc:docMk/>
          <pc:sldMk cId="3035610134" sldId="257"/>
        </pc:sldMkLst>
        <pc:spChg chg="mod">
          <ac:chgData name="Aula Jwad" userId="da1c8abdb5131450" providerId="LiveId" clId="{7567D3D5-9926-47D3-A0D3-39BCA335415D}" dt="2023-09-03T11:33:58.286" v="84" actId="14100"/>
          <ac:spMkLst>
            <pc:docMk/>
            <pc:sldMk cId="3035610134" sldId="257"/>
            <ac:spMk id="2" creationId="{30133F41-E5D1-7A9D-A536-CC9DA7DCB64F}"/>
          </ac:spMkLst>
        </pc:spChg>
        <pc:spChg chg="mod">
          <ac:chgData name="Aula Jwad" userId="da1c8abdb5131450" providerId="LiveId" clId="{7567D3D5-9926-47D3-A0D3-39BCA335415D}" dt="2023-10-19T20:39:05.068" v="1046" actId="13900"/>
          <ac:spMkLst>
            <pc:docMk/>
            <pc:sldMk cId="3035610134" sldId="257"/>
            <ac:spMk id="3" creationId="{976DE588-05C0-FF92-420D-420E7BA4240B}"/>
          </ac:spMkLst>
        </pc:spChg>
        <pc:picChg chg="add del mod">
          <ac:chgData name="Aula Jwad" userId="da1c8abdb5131450" providerId="LiveId" clId="{7567D3D5-9926-47D3-A0D3-39BCA335415D}" dt="2023-09-03T11:34:31.467" v="85" actId="21"/>
          <ac:picMkLst>
            <pc:docMk/>
            <pc:sldMk cId="3035610134" sldId="257"/>
            <ac:picMk id="4" creationId="{80E50D20-B443-FF38-34FF-98017D23726C}"/>
          </ac:picMkLst>
        </pc:picChg>
      </pc:sldChg>
      <pc:sldChg chg="add del">
        <pc:chgData name="Aula Jwad" userId="da1c8abdb5131450" providerId="LiveId" clId="{7567D3D5-9926-47D3-A0D3-39BCA335415D}" dt="2023-10-19T21:19:46.262" v="1280" actId="2696"/>
        <pc:sldMkLst>
          <pc:docMk/>
          <pc:sldMk cId="4218717456" sldId="257"/>
        </pc:sldMkLst>
      </pc:sldChg>
      <pc:sldChg chg="new del">
        <pc:chgData name="Aula Jwad" userId="da1c8abdb5131450" providerId="LiveId" clId="{7567D3D5-9926-47D3-A0D3-39BCA335415D}" dt="2023-09-03T10:50:41.783" v="14" actId="680"/>
        <pc:sldMkLst>
          <pc:docMk/>
          <pc:sldMk cId="850063888" sldId="258"/>
        </pc:sldMkLst>
      </pc:sldChg>
      <pc:sldChg chg="modSp new del mod">
        <pc:chgData name="Aula Jwad" userId="da1c8abdb5131450" providerId="LiveId" clId="{7567D3D5-9926-47D3-A0D3-39BCA335415D}" dt="2023-09-03T11:34:47.123" v="86" actId="2696"/>
        <pc:sldMkLst>
          <pc:docMk/>
          <pc:sldMk cId="3199748929" sldId="258"/>
        </pc:sldMkLst>
        <pc:spChg chg="mod">
          <ac:chgData name="Aula Jwad" userId="da1c8abdb5131450" providerId="LiveId" clId="{7567D3D5-9926-47D3-A0D3-39BCA335415D}" dt="2023-09-03T10:51:05.853" v="16" actId="14100"/>
          <ac:spMkLst>
            <pc:docMk/>
            <pc:sldMk cId="3199748929" sldId="258"/>
            <ac:spMk id="2" creationId="{4844B65F-645E-99A8-38B7-9219CD421A60}"/>
          </ac:spMkLst>
        </pc:spChg>
        <pc:spChg chg="mod">
          <ac:chgData name="Aula Jwad" userId="da1c8abdb5131450" providerId="LiveId" clId="{7567D3D5-9926-47D3-A0D3-39BCA335415D}" dt="2023-09-03T10:52:55.065" v="18"/>
          <ac:spMkLst>
            <pc:docMk/>
            <pc:sldMk cId="3199748929" sldId="258"/>
            <ac:spMk id="3" creationId="{344014BA-8A57-03AC-ECD2-6FA1EB8F99D8}"/>
          </ac:spMkLst>
        </pc:spChg>
      </pc:sldChg>
      <pc:sldChg chg="addSp modSp new mod ord">
        <pc:chgData name="Aula Jwad" userId="da1c8abdb5131450" providerId="LiveId" clId="{7567D3D5-9926-47D3-A0D3-39BCA335415D}" dt="2023-10-19T21:02:26.853" v="1076"/>
        <pc:sldMkLst>
          <pc:docMk/>
          <pc:sldMk cId="641053786" sldId="259"/>
        </pc:sldMkLst>
        <pc:spChg chg="mod">
          <ac:chgData name="Aula Jwad" userId="da1c8abdb5131450" providerId="LiveId" clId="{7567D3D5-9926-47D3-A0D3-39BCA335415D}" dt="2023-09-03T10:54:14.762" v="22" actId="14100"/>
          <ac:spMkLst>
            <pc:docMk/>
            <pc:sldMk cId="641053786" sldId="259"/>
            <ac:spMk id="2" creationId="{58490A99-F26C-25CE-790D-0E75C8190E2A}"/>
          </ac:spMkLst>
        </pc:spChg>
        <pc:spChg chg="mod">
          <ac:chgData name="Aula Jwad" userId="da1c8abdb5131450" providerId="LiveId" clId="{7567D3D5-9926-47D3-A0D3-39BCA335415D}" dt="2023-09-03T10:57:20.186" v="26" actId="14100"/>
          <ac:spMkLst>
            <pc:docMk/>
            <pc:sldMk cId="641053786" sldId="259"/>
            <ac:spMk id="3" creationId="{CD58412D-D05A-61EE-3CBB-0A7BD4B0464D}"/>
          </ac:spMkLst>
        </pc:spChg>
        <pc:picChg chg="add">
          <ac:chgData name="Aula Jwad" userId="da1c8abdb5131450" providerId="LiveId" clId="{7567D3D5-9926-47D3-A0D3-39BCA335415D}" dt="2023-09-03T10:56:57.729" v="24"/>
          <ac:picMkLst>
            <pc:docMk/>
            <pc:sldMk cId="641053786" sldId="259"/>
            <ac:picMk id="4" creationId="{4CD91E3A-3675-6738-851D-F3182D74FCC8}"/>
          </ac:picMkLst>
        </pc:picChg>
      </pc:sldChg>
      <pc:sldChg chg="modSp new del mod">
        <pc:chgData name="Aula Jwad" userId="da1c8abdb5131450" providerId="LiveId" clId="{7567D3D5-9926-47D3-A0D3-39BCA335415D}" dt="2023-10-19T20:58:51.091" v="1070" actId="2696"/>
        <pc:sldMkLst>
          <pc:docMk/>
          <pc:sldMk cId="3544159693" sldId="260"/>
        </pc:sldMkLst>
        <pc:spChg chg="mod">
          <ac:chgData name="Aula Jwad" userId="da1c8abdb5131450" providerId="LiveId" clId="{7567D3D5-9926-47D3-A0D3-39BCA335415D}" dt="2023-09-03T11:02:55.274" v="30" actId="14100"/>
          <ac:spMkLst>
            <pc:docMk/>
            <pc:sldMk cId="3544159693" sldId="260"/>
            <ac:spMk id="2" creationId="{0E111299-CF93-39B4-4582-C3E8AB638734}"/>
          </ac:spMkLst>
        </pc:spChg>
        <pc:spChg chg="mod">
          <ac:chgData name="Aula Jwad" userId="da1c8abdb5131450" providerId="LiveId" clId="{7567D3D5-9926-47D3-A0D3-39BCA335415D}" dt="2023-10-19T20:58:42.476" v="1069" actId="13900"/>
          <ac:spMkLst>
            <pc:docMk/>
            <pc:sldMk cId="3544159693" sldId="260"/>
            <ac:spMk id="3" creationId="{0499D12A-4D62-7287-BFEB-10B32E3269F7}"/>
          </ac:spMkLst>
        </pc:spChg>
      </pc:sldChg>
      <pc:sldChg chg="modSp new mod">
        <pc:chgData name="Aula Jwad" userId="da1c8abdb5131450" providerId="LiveId" clId="{7567D3D5-9926-47D3-A0D3-39BCA335415D}" dt="2023-10-20T22:17:08.603" v="2048" actId="20577"/>
        <pc:sldMkLst>
          <pc:docMk/>
          <pc:sldMk cId="4123312701" sldId="261"/>
        </pc:sldMkLst>
        <pc:spChg chg="mod">
          <ac:chgData name="Aula Jwad" userId="da1c8abdb5131450" providerId="LiveId" clId="{7567D3D5-9926-47D3-A0D3-39BCA335415D}" dt="2023-09-03T11:43:16.437" v="119" actId="14100"/>
          <ac:spMkLst>
            <pc:docMk/>
            <pc:sldMk cId="4123312701" sldId="261"/>
            <ac:spMk id="2" creationId="{33C6F8F8-0E5B-86F6-C11B-F995AF38ACB6}"/>
          </ac:spMkLst>
        </pc:spChg>
        <pc:spChg chg="mod">
          <ac:chgData name="Aula Jwad" userId="da1c8abdb5131450" providerId="LiveId" clId="{7567D3D5-9926-47D3-A0D3-39BCA335415D}" dt="2023-10-20T22:17:08.603" v="2048" actId="20577"/>
          <ac:spMkLst>
            <pc:docMk/>
            <pc:sldMk cId="4123312701" sldId="261"/>
            <ac:spMk id="3" creationId="{E9DC354F-157D-12A7-2952-111D0A3B5CE9}"/>
          </ac:spMkLst>
        </pc:spChg>
      </pc:sldChg>
      <pc:sldChg chg="modSp new mod">
        <pc:chgData name="Aula Jwad" userId="da1c8abdb5131450" providerId="LiveId" clId="{7567D3D5-9926-47D3-A0D3-39BCA335415D}" dt="2023-10-20T22:32:54.447" v="2051" actId="20577"/>
        <pc:sldMkLst>
          <pc:docMk/>
          <pc:sldMk cId="1678637368" sldId="262"/>
        </pc:sldMkLst>
        <pc:spChg chg="mod">
          <ac:chgData name="Aula Jwad" userId="da1c8abdb5131450" providerId="LiveId" clId="{7567D3D5-9926-47D3-A0D3-39BCA335415D}" dt="2023-09-03T12:09:43.675" v="283" actId="14100"/>
          <ac:spMkLst>
            <pc:docMk/>
            <pc:sldMk cId="1678637368" sldId="262"/>
            <ac:spMk id="2" creationId="{0423D316-06BE-F256-0484-5609246B5699}"/>
          </ac:spMkLst>
        </pc:spChg>
        <pc:spChg chg="mod">
          <ac:chgData name="Aula Jwad" userId="da1c8abdb5131450" providerId="LiveId" clId="{7567D3D5-9926-47D3-A0D3-39BCA335415D}" dt="2023-10-20T22:32:54.447" v="2051" actId="20577"/>
          <ac:spMkLst>
            <pc:docMk/>
            <pc:sldMk cId="1678637368" sldId="262"/>
            <ac:spMk id="3" creationId="{7C5EB48A-7274-882E-CA67-F729DA3883AA}"/>
          </ac:spMkLst>
        </pc:spChg>
      </pc:sldChg>
      <pc:sldChg chg="modSp new mod">
        <pc:chgData name="Aula Jwad" userId="da1c8abdb5131450" providerId="LiveId" clId="{7567D3D5-9926-47D3-A0D3-39BCA335415D}" dt="2023-10-19T21:11:43.919" v="1197" actId="20577"/>
        <pc:sldMkLst>
          <pc:docMk/>
          <pc:sldMk cId="3166961522" sldId="263"/>
        </pc:sldMkLst>
        <pc:spChg chg="mod">
          <ac:chgData name="Aula Jwad" userId="da1c8abdb5131450" providerId="LiveId" clId="{7567D3D5-9926-47D3-A0D3-39BCA335415D}" dt="2023-09-03T11:26:45.198" v="56" actId="14100"/>
          <ac:spMkLst>
            <pc:docMk/>
            <pc:sldMk cId="3166961522" sldId="263"/>
            <ac:spMk id="2" creationId="{B212E55E-67F5-889E-1B0B-F9A1D973EAF5}"/>
          </ac:spMkLst>
        </pc:spChg>
        <pc:spChg chg="mod">
          <ac:chgData name="Aula Jwad" userId="da1c8abdb5131450" providerId="LiveId" clId="{7567D3D5-9926-47D3-A0D3-39BCA335415D}" dt="2023-10-19T21:11:43.919" v="1197" actId="20577"/>
          <ac:spMkLst>
            <pc:docMk/>
            <pc:sldMk cId="3166961522" sldId="263"/>
            <ac:spMk id="3" creationId="{855B5A80-33AC-9994-2E76-9B7316878105}"/>
          </ac:spMkLst>
        </pc:spChg>
      </pc:sldChg>
      <pc:sldChg chg="addSp delSp modSp new mod ord">
        <pc:chgData name="Aula Jwad" userId="da1c8abdb5131450" providerId="LiveId" clId="{7567D3D5-9926-47D3-A0D3-39BCA335415D}" dt="2023-10-20T22:40:35.692" v="2056"/>
        <pc:sldMkLst>
          <pc:docMk/>
          <pc:sldMk cId="3559021374" sldId="264"/>
        </pc:sldMkLst>
        <pc:spChg chg="mod">
          <ac:chgData name="Aula Jwad" userId="da1c8abdb5131450" providerId="LiveId" clId="{7567D3D5-9926-47D3-A0D3-39BCA335415D}" dt="2023-09-03T12:13:40.411" v="375" actId="14100"/>
          <ac:spMkLst>
            <pc:docMk/>
            <pc:sldMk cId="3559021374" sldId="264"/>
            <ac:spMk id="2" creationId="{C6A49001-7783-32F5-6D50-520D813A9C5F}"/>
          </ac:spMkLst>
        </pc:spChg>
        <pc:spChg chg="del mod">
          <ac:chgData name="Aula Jwad" userId="da1c8abdb5131450" providerId="LiveId" clId="{7567D3D5-9926-47D3-A0D3-39BCA335415D}" dt="2023-09-03T12:17:07.895" v="454" actId="12084"/>
          <ac:spMkLst>
            <pc:docMk/>
            <pc:sldMk cId="3559021374" sldId="264"/>
            <ac:spMk id="3" creationId="{524F3D7D-0E8F-5EEF-708B-C89639C8A49E}"/>
          </ac:spMkLst>
        </pc:spChg>
        <pc:graphicFrameChg chg="add mod">
          <ac:chgData name="Aula Jwad" userId="da1c8abdb5131450" providerId="LiveId" clId="{7567D3D5-9926-47D3-A0D3-39BCA335415D}" dt="2023-10-20T22:39:26.093" v="2054" actId="20577"/>
          <ac:graphicFrameMkLst>
            <pc:docMk/>
            <pc:sldMk cId="3559021374" sldId="264"/>
            <ac:graphicFrameMk id="4" creationId="{BD9D1E3D-BC75-E5C6-0150-F4D2B17B43D7}"/>
          </ac:graphicFrameMkLst>
        </pc:graphicFrameChg>
      </pc:sldChg>
      <pc:sldChg chg="modSp new del mod">
        <pc:chgData name="Aula Jwad" userId="da1c8abdb5131450" providerId="LiveId" clId="{7567D3D5-9926-47D3-A0D3-39BCA335415D}" dt="2023-09-03T12:17:43.387" v="459" actId="2696"/>
        <pc:sldMkLst>
          <pc:docMk/>
          <pc:sldMk cId="3300358207" sldId="265"/>
        </pc:sldMkLst>
        <pc:spChg chg="mod">
          <ac:chgData name="Aula Jwad" userId="da1c8abdb5131450" providerId="LiveId" clId="{7567D3D5-9926-47D3-A0D3-39BCA335415D}" dt="2023-09-03T11:29:01.079" v="65" actId="14100"/>
          <ac:spMkLst>
            <pc:docMk/>
            <pc:sldMk cId="3300358207" sldId="265"/>
            <ac:spMk id="2" creationId="{56183EC4-B561-3BDB-516F-117EEBD46D60}"/>
          </ac:spMkLst>
        </pc:spChg>
        <pc:spChg chg="mod">
          <ac:chgData name="Aula Jwad" userId="da1c8abdb5131450" providerId="LiveId" clId="{7567D3D5-9926-47D3-A0D3-39BCA335415D}" dt="2023-09-03T11:29:07.603" v="67"/>
          <ac:spMkLst>
            <pc:docMk/>
            <pc:sldMk cId="3300358207" sldId="265"/>
            <ac:spMk id="3" creationId="{7EFA1AC8-362D-BB67-B833-CF3389EC9335}"/>
          </ac:spMkLst>
        </pc:spChg>
      </pc:sldChg>
      <pc:sldChg chg="addSp delSp modSp new mod ord">
        <pc:chgData name="Aula Jwad" userId="da1c8abdb5131450" providerId="LiveId" clId="{7567D3D5-9926-47D3-A0D3-39BCA335415D}" dt="2023-10-20T22:40:40.097" v="2058"/>
        <pc:sldMkLst>
          <pc:docMk/>
          <pc:sldMk cId="2086638237" sldId="266"/>
        </pc:sldMkLst>
        <pc:spChg chg="mod">
          <ac:chgData name="Aula Jwad" userId="da1c8abdb5131450" providerId="LiveId" clId="{7567D3D5-9926-47D3-A0D3-39BCA335415D}" dt="2023-09-03T12:18:28.858" v="474" actId="207"/>
          <ac:spMkLst>
            <pc:docMk/>
            <pc:sldMk cId="2086638237" sldId="266"/>
            <ac:spMk id="2" creationId="{FAFD65F1-BF3E-BE9B-E47B-E13E3B187DA7}"/>
          </ac:spMkLst>
        </pc:spChg>
        <pc:spChg chg="del mod">
          <ac:chgData name="Aula Jwad" userId="da1c8abdb5131450" providerId="LiveId" clId="{7567D3D5-9926-47D3-A0D3-39BCA335415D}" dt="2023-09-03T12:19:06.653" v="497" actId="12084"/>
          <ac:spMkLst>
            <pc:docMk/>
            <pc:sldMk cId="2086638237" sldId="266"/>
            <ac:spMk id="3" creationId="{540B0022-2FD9-924C-6235-B0CCF7E82AD2}"/>
          </ac:spMkLst>
        </pc:spChg>
        <pc:graphicFrameChg chg="add mod">
          <ac:chgData name="Aula Jwad" userId="da1c8abdb5131450" providerId="LiveId" clId="{7567D3D5-9926-47D3-A0D3-39BCA335415D}" dt="2023-09-03T12:19:20.835" v="501" actId="14100"/>
          <ac:graphicFrameMkLst>
            <pc:docMk/>
            <pc:sldMk cId="2086638237" sldId="266"/>
            <ac:graphicFrameMk id="4" creationId="{1EB74A54-B0AD-C122-1925-BEFA0F83676F}"/>
          </ac:graphicFrameMkLst>
        </pc:graphicFrameChg>
      </pc:sldChg>
      <pc:sldChg chg="addSp delSp modSp new del mod">
        <pc:chgData name="Aula Jwad" userId="da1c8abdb5131450" providerId="LiveId" clId="{7567D3D5-9926-47D3-A0D3-39BCA335415D}" dt="2023-10-19T21:10:18.614" v="1190" actId="2696"/>
        <pc:sldMkLst>
          <pc:docMk/>
          <pc:sldMk cId="2620838392" sldId="267"/>
        </pc:sldMkLst>
        <pc:spChg chg="mod">
          <ac:chgData name="Aula Jwad" userId="da1c8abdb5131450" providerId="LiveId" clId="{7567D3D5-9926-47D3-A0D3-39BCA335415D}" dt="2023-09-03T11:48:04.629" v="146" actId="14100"/>
          <ac:spMkLst>
            <pc:docMk/>
            <pc:sldMk cId="2620838392" sldId="267"/>
            <ac:spMk id="2" creationId="{A1758A42-DBE3-AE9D-EC9E-8D6145E3BC3F}"/>
          </ac:spMkLst>
        </pc:spChg>
        <pc:spChg chg="del mod">
          <ac:chgData name="Aula Jwad" userId="da1c8abdb5131450" providerId="LiveId" clId="{7567D3D5-9926-47D3-A0D3-39BCA335415D}" dt="2023-09-03T11:50:30.834" v="180" actId="12084"/>
          <ac:spMkLst>
            <pc:docMk/>
            <pc:sldMk cId="2620838392" sldId="267"/>
            <ac:spMk id="3" creationId="{EDE6692F-94FB-1FAA-8C3B-BB3030C4FEE0}"/>
          </ac:spMkLst>
        </pc:spChg>
        <pc:graphicFrameChg chg="add mod modGraphic">
          <ac:chgData name="Aula Jwad" userId="da1c8abdb5131450" providerId="LiveId" clId="{7567D3D5-9926-47D3-A0D3-39BCA335415D}" dt="2023-09-03T11:51:37.831" v="183" actId="113"/>
          <ac:graphicFrameMkLst>
            <pc:docMk/>
            <pc:sldMk cId="2620838392" sldId="267"/>
            <ac:graphicFrameMk id="4" creationId="{9A714704-F1B4-7A44-2384-45711E928877}"/>
          </ac:graphicFrameMkLst>
        </pc:graphicFrameChg>
      </pc:sldChg>
      <pc:sldChg chg="modSp new mod">
        <pc:chgData name="Aula Jwad" userId="da1c8abdb5131450" providerId="LiveId" clId="{7567D3D5-9926-47D3-A0D3-39BCA335415D}" dt="2023-10-20T22:59:41.488" v="2113" actId="20577"/>
        <pc:sldMkLst>
          <pc:docMk/>
          <pc:sldMk cId="1018423106" sldId="268"/>
        </pc:sldMkLst>
        <pc:spChg chg="mod">
          <ac:chgData name="Aula Jwad" userId="da1c8abdb5131450" providerId="LiveId" clId="{7567D3D5-9926-47D3-A0D3-39BCA335415D}" dt="2023-10-19T22:36:12.404" v="1909" actId="14100"/>
          <ac:spMkLst>
            <pc:docMk/>
            <pc:sldMk cId="1018423106" sldId="268"/>
            <ac:spMk id="2" creationId="{D966277E-F467-77B7-D17E-BB64574248D1}"/>
          </ac:spMkLst>
        </pc:spChg>
        <pc:spChg chg="mod">
          <ac:chgData name="Aula Jwad" userId="da1c8abdb5131450" providerId="LiveId" clId="{7567D3D5-9926-47D3-A0D3-39BCA335415D}" dt="2023-10-20T22:59:41.488" v="2113" actId="20577"/>
          <ac:spMkLst>
            <pc:docMk/>
            <pc:sldMk cId="1018423106" sldId="268"/>
            <ac:spMk id="3" creationId="{F39EFE65-D9C9-C07E-9DF1-4E2F58527CB2}"/>
          </ac:spMkLst>
        </pc:spChg>
      </pc:sldChg>
      <pc:sldChg chg="modSp new del mod">
        <pc:chgData name="Aula Jwad" userId="da1c8abdb5131450" providerId="LiveId" clId="{7567D3D5-9926-47D3-A0D3-39BCA335415D}" dt="2023-10-19T21:20:36.450" v="1286" actId="2696"/>
        <pc:sldMkLst>
          <pc:docMk/>
          <pc:sldMk cId="2281202373" sldId="269"/>
        </pc:sldMkLst>
        <pc:spChg chg="mod">
          <ac:chgData name="Aula Jwad" userId="da1c8abdb5131450" providerId="LiveId" clId="{7567D3D5-9926-47D3-A0D3-39BCA335415D}" dt="2023-10-19T21:20:32.135" v="1285" actId="14100"/>
          <ac:spMkLst>
            <pc:docMk/>
            <pc:sldMk cId="2281202373" sldId="269"/>
            <ac:spMk id="2" creationId="{67769B5A-96FE-A744-345E-F09806615BE5}"/>
          </ac:spMkLst>
        </pc:spChg>
        <pc:spChg chg="mod">
          <ac:chgData name="Aula Jwad" userId="da1c8abdb5131450" providerId="LiveId" clId="{7567D3D5-9926-47D3-A0D3-39BCA335415D}" dt="2023-10-19T21:20:19.070" v="1282" actId="14100"/>
          <ac:spMkLst>
            <pc:docMk/>
            <pc:sldMk cId="2281202373" sldId="269"/>
            <ac:spMk id="3" creationId="{44ECD3C2-8C56-0BB9-6867-03D9EED70CF1}"/>
          </ac:spMkLst>
        </pc:spChg>
      </pc:sldChg>
      <pc:sldChg chg="add del">
        <pc:chgData name="Aula Jwad" userId="da1c8abdb5131450" providerId="LiveId" clId="{7567D3D5-9926-47D3-A0D3-39BCA335415D}" dt="2023-10-19T21:23:15.095" v="1298" actId="2696"/>
        <pc:sldMkLst>
          <pc:docMk/>
          <pc:sldMk cId="1434632541" sldId="270"/>
        </pc:sldMkLst>
      </pc:sldChg>
      <pc:sldChg chg="add del">
        <pc:chgData name="Aula Jwad" userId="da1c8abdb5131450" providerId="LiveId" clId="{7567D3D5-9926-47D3-A0D3-39BCA335415D}" dt="2023-10-19T21:21:51.121" v="1292" actId="2696"/>
        <pc:sldMkLst>
          <pc:docMk/>
          <pc:sldMk cId="2501200810" sldId="270"/>
        </pc:sldMkLst>
      </pc:sldChg>
      <pc:sldChg chg="modSp new del mod">
        <pc:chgData name="Aula Jwad" userId="da1c8abdb5131450" providerId="LiveId" clId="{7567D3D5-9926-47D3-A0D3-39BCA335415D}" dt="2023-10-19T21:20:48.337" v="1287" actId="2696"/>
        <pc:sldMkLst>
          <pc:docMk/>
          <pc:sldMk cId="2984595442" sldId="270"/>
        </pc:sldMkLst>
        <pc:spChg chg="mod">
          <ac:chgData name="Aula Jwad" userId="da1c8abdb5131450" providerId="LiveId" clId="{7567D3D5-9926-47D3-A0D3-39BCA335415D}" dt="2023-09-03T19:44:34.688" v="708" actId="14100"/>
          <ac:spMkLst>
            <pc:docMk/>
            <pc:sldMk cId="2984595442" sldId="270"/>
            <ac:spMk id="2" creationId="{A654FFEC-E0E6-E4B5-A923-76CCD01E4D3B}"/>
          </ac:spMkLst>
        </pc:spChg>
        <pc:spChg chg="mod">
          <ac:chgData name="Aula Jwad" userId="da1c8abdb5131450" providerId="LiveId" clId="{7567D3D5-9926-47D3-A0D3-39BCA335415D}" dt="2023-09-03T19:46:08.804" v="762" actId="20577"/>
          <ac:spMkLst>
            <pc:docMk/>
            <pc:sldMk cId="2984595442" sldId="270"/>
            <ac:spMk id="3" creationId="{6F37FEA1-33C6-E646-7DBC-DC78160F274E}"/>
          </ac:spMkLst>
        </pc:spChg>
      </pc:sldChg>
      <pc:sldChg chg="addSp delSp modSp new del mod">
        <pc:chgData name="Aula Jwad" userId="da1c8abdb5131450" providerId="LiveId" clId="{7567D3D5-9926-47D3-A0D3-39BCA335415D}" dt="2023-10-19T21:12:32.477" v="1200" actId="2696"/>
        <pc:sldMkLst>
          <pc:docMk/>
          <pc:sldMk cId="397985624" sldId="271"/>
        </pc:sldMkLst>
        <pc:spChg chg="mod">
          <ac:chgData name="Aula Jwad" userId="da1c8abdb5131450" providerId="LiveId" clId="{7567D3D5-9926-47D3-A0D3-39BCA335415D}" dt="2023-09-03T19:28:33.531" v="623" actId="14100"/>
          <ac:spMkLst>
            <pc:docMk/>
            <pc:sldMk cId="397985624" sldId="271"/>
            <ac:spMk id="2" creationId="{037576B8-1784-80C3-ADCE-CAD23D29C917}"/>
          </ac:spMkLst>
        </pc:spChg>
        <pc:spChg chg="del mod">
          <ac:chgData name="Aula Jwad" userId="da1c8abdb5131450" providerId="LiveId" clId="{7567D3D5-9926-47D3-A0D3-39BCA335415D}" dt="2023-09-03T19:28:04.792" v="616" actId="12084"/>
          <ac:spMkLst>
            <pc:docMk/>
            <pc:sldMk cId="397985624" sldId="271"/>
            <ac:spMk id="3" creationId="{CC80A896-71DA-5647-FA38-9BAABC66D535}"/>
          </ac:spMkLst>
        </pc:spChg>
        <pc:graphicFrameChg chg="add mod">
          <ac:chgData name="Aula Jwad" userId="da1c8abdb5131450" providerId="LiveId" clId="{7567D3D5-9926-47D3-A0D3-39BCA335415D}" dt="2023-09-03T19:28:10.976" v="617" actId="12100"/>
          <ac:graphicFrameMkLst>
            <pc:docMk/>
            <pc:sldMk cId="397985624" sldId="271"/>
            <ac:graphicFrameMk id="4" creationId="{14F8AB0C-D97D-32FA-A58C-3252EF41681F}"/>
          </ac:graphicFrameMkLst>
        </pc:graphicFrameChg>
      </pc:sldChg>
      <pc:sldChg chg="modSp new del mod">
        <pc:chgData name="Aula Jwad" userId="da1c8abdb5131450" providerId="LiveId" clId="{7567D3D5-9926-47D3-A0D3-39BCA335415D}" dt="2023-10-19T21:12:44.713" v="1201" actId="2696"/>
        <pc:sldMkLst>
          <pc:docMk/>
          <pc:sldMk cId="1513276965" sldId="272"/>
        </pc:sldMkLst>
        <pc:spChg chg="mod">
          <ac:chgData name="Aula Jwad" userId="da1c8abdb5131450" providerId="LiveId" clId="{7567D3D5-9926-47D3-A0D3-39BCA335415D}" dt="2023-09-03T19:49:47.738" v="848" actId="120"/>
          <ac:spMkLst>
            <pc:docMk/>
            <pc:sldMk cId="1513276965" sldId="272"/>
            <ac:spMk id="2" creationId="{DB8BBD0F-788C-59E9-287C-475077956A4C}"/>
          </ac:spMkLst>
        </pc:spChg>
        <pc:spChg chg="mod">
          <ac:chgData name="Aula Jwad" userId="da1c8abdb5131450" providerId="LiveId" clId="{7567D3D5-9926-47D3-A0D3-39BCA335415D}" dt="2023-09-03T19:53:23.871" v="967" actId="20577"/>
          <ac:spMkLst>
            <pc:docMk/>
            <pc:sldMk cId="1513276965" sldId="272"/>
            <ac:spMk id="3" creationId="{4859A346-2466-DC39-DC4F-B3ABA2CA50EB}"/>
          </ac:spMkLst>
        </pc:spChg>
      </pc:sldChg>
      <pc:sldChg chg="addSp delSp modSp new del mod">
        <pc:chgData name="Aula Jwad" userId="da1c8abdb5131450" providerId="LiveId" clId="{7567D3D5-9926-47D3-A0D3-39BCA335415D}" dt="2023-10-19T21:12:48.496" v="1202" actId="2696"/>
        <pc:sldMkLst>
          <pc:docMk/>
          <pc:sldMk cId="1075940763" sldId="273"/>
        </pc:sldMkLst>
        <pc:spChg chg="mod">
          <ac:chgData name="Aula Jwad" userId="da1c8abdb5131450" providerId="LiveId" clId="{7567D3D5-9926-47D3-A0D3-39BCA335415D}" dt="2023-09-03T19:54:10.977" v="978" actId="207"/>
          <ac:spMkLst>
            <pc:docMk/>
            <pc:sldMk cId="1075940763" sldId="273"/>
            <ac:spMk id="2" creationId="{B83BFBB0-3E6F-AE80-DA3B-92941242B63C}"/>
          </ac:spMkLst>
        </pc:spChg>
        <pc:spChg chg="mod">
          <ac:chgData name="Aula Jwad" userId="da1c8abdb5131450" providerId="LiveId" clId="{7567D3D5-9926-47D3-A0D3-39BCA335415D}" dt="2023-09-03T19:53:58.887" v="976" actId="13900"/>
          <ac:spMkLst>
            <pc:docMk/>
            <pc:sldMk cId="1075940763" sldId="273"/>
            <ac:spMk id="3" creationId="{1A771455-97B6-B066-1925-A1F3B9CE1272}"/>
          </ac:spMkLst>
        </pc:spChg>
        <pc:picChg chg="add del mod">
          <ac:chgData name="Aula Jwad" userId="da1c8abdb5131450" providerId="LiveId" clId="{7567D3D5-9926-47D3-A0D3-39BCA335415D}" dt="2023-09-03T19:40:10.230" v="667" actId="21"/>
          <ac:picMkLst>
            <pc:docMk/>
            <pc:sldMk cId="1075940763" sldId="273"/>
            <ac:picMk id="4" creationId="{D9623B93-66C9-0C39-6F4A-EF7FED95A35E}"/>
          </ac:picMkLst>
        </pc:picChg>
        <pc:picChg chg="add del mod">
          <ac:chgData name="Aula Jwad" userId="da1c8abdb5131450" providerId="LiveId" clId="{7567D3D5-9926-47D3-A0D3-39BCA335415D}" dt="2023-09-03T19:40:36.289" v="671" actId="21"/>
          <ac:picMkLst>
            <pc:docMk/>
            <pc:sldMk cId="1075940763" sldId="273"/>
            <ac:picMk id="5" creationId="{45F598C4-2B89-A5BA-81E0-E1328E75460D}"/>
          </ac:picMkLst>
        </pc:picChg>
        <pc:picChg chg="add mod">
          <ac:chgData name="Aula Jwad" userId="da1c8abdb5131450" providerId="LiveId" clId="{7567D3D5-9926-47D3-A0D3-39BCA335415D}" dt="2023-09-03T19:41:52.680" v="675" actId="14100"/>
          <ac:picMkLst>
            <pc:docMk/>
            <pc:sldMk cId="1075940763" sldId="273"/>
            <ac:picMk id="6" creationId="{5A669DCF-590A-6ED3-9113-629783790CB8}"/>
          </ac:picMkLst>
        </pc:picChg>
      </pc:sldChg>
      <pc:sldChg chg="addSp delSp modSp new del mod">
        <pc:chgData name="Aula Jwad" userId="da1c8abdb5131450" providerId="LiveId" clId="{7567D3D5-9926-47D3-A0D3-39BCA335415D}" dt="2023-10-19T21:12:22.273" v="1198" actId="2696"/>
        <pc:sldMkLst>
          <pc:docMk/>
          <pc:sldMk cId="1641237716" sldId="274"/>
        </pc:sldMkLst>
        <pc:spChg chg="mod">
          <ac:chgData name="Aula Jwad" userId="da1c8abdb5131450" providerId="LiveId" clId="{7567D3D5-9926-47D3-A0D3-39BCA335415D}" dt="2023-09-03T19:46:35.440" v="769" actId="1076"/>
          <ac:spMkLst>
            <pc:docMk/>
            <pc:sldMk cId="1641237716" sldId="274"/>
            <ac:spMk id="2" creationId="{F2DA96F5-405D-96EA-B2FC-E32483D71B8B}"/>
          </ac:spMkLst>
        </pc:spChg>
        <pc:spChg chg="del mod">
          <ac:chgData name="Aula Jwad" userId="da1c8abdb5131450" providerId="LiveId" clId="{7567D3D5-9926-47D3-A0D3-39BCA335415D}" dt="2023-09-03T19:47:19.866" v="777" actId="12084"/>
          <ac:spMkLst>
            <pc:docMk/>
            <pc:sldMk cId="1641237716" sldId="274"/>
            <ac:spMk id="3" creationId="{3B41E3D6-B2F6-D0D1-82EE-96E63A4AB348}"/>
          </ac:spMkLst>
        </pc:spChg>
        <pc:graphicFrameChg chg="add mod">
          <ac:chgData name="Aula Jwad" userId="da1c8abdb5131450" providerId="LiveId" clId="{7567D3D5-9926-47D3-A0D3-39BCA335415D}" dt="2023-09-03T19:48:01.393" v="796" actId="14100"/>
          <ac:graphicFrameMkLst>
            <pc:docMk/>
            <pc:sldMk cId="1641237716" sldId="274"/>
            <ac:graphicFrameMk id="4" creationId="{0E3F8CC9-02E9-4CFF-33F7-D5D1F94FB531}"/>
          </ac:graphicFrameMkLst>
        </pc:graphicFrameChg>
      </pc:sldChg>
      <pc:sldChg chg="addSp delSp modSp new del mod">
        <pc:chgData name="Aula Jwad" userId="da1c8abdb5131450" providerId="LiveId" clId="{7567D3D5-9926-47D3-A0D3-39BCA335415D}" dt="2023-10-19T21:12:26.053" v="1199" actId="2696"/>
        <pc:sldMkLst>
          <pc:docMk/>
          <pc:sldMk cId="1984436289" sldId="275"/>
        </pc:sldMkLst>
        <pc:spChg chg="mod">
          <ac:chgData name="Aula Jwad" userId="da1c8abdb5131450" providerId="LiveId" clId="{7567D3D5-9926-47D3-A0D3-39BCA335415D}" dt="2023-09-03T19:48:29.664" v="803" actId="14100"/>
          <ac:spMkLst>
            <pc:docMk/>
            <pc:sldMk cId="1984436289" sldId="275"/>
            <ac:spMk id="2" creationId="{338578F0-B633-F8E3-6235-08D444EC919A}"/>
          </ac:spMkLst>
        </pc:spChg>
        <pc:spChg chg="del mod">
          <ac:chgData name="Aula Jwad" userId="da1c8abdb5131450" providerId="LiveId" clId="{7567D3D5-9926-47D3-A0D3-39BCA335415D}" dt="2023-09-03T19:49:14.715" v="841" actId="12084"/>
          <ac:spMkLst>
            <pc:docMk/>
            <pc:sldMk cId="1984436289" sldId="275"/>
            <ac:spMk id="3" creationId="{D3B0B70B-4F51-F7FB-6A7E-E7AD0208C1E3}"/>
          </ac:spMkLst>
        </pc:spChg>
        <pc:graphicFrameChg chg="add mod">
          <ac:chgData name="Aula Jwad" userId="da1c8abdb5131450" providerId="LiveId" clId="{7567D3D5-9926-47D3-A0D3-39BCA335415D}" dt="2023-09-03T19:49:25.897" v="843" actId="14100"/>
          <ac:graphicFrameMkLst>
            <pc:docMk/>
            <pc:sldMk cId="1984436289" sldId="275"/>
            <ac:graphicFrameMk id="4" creationId="{2C78F6B4-7D00-4FD9-5FFA-6D093FA60D8E}"/>
          </ac:graphicFrameMkLst>
        </pc:graphicFrameChg>
      </pc:sldChg>
      <pc:sldChg chg="modSp new del mod">
        <pc:chgData name="Aula Jwad" userId="da1c8abdb5131450" providerId="LiveId" clId="{7567D3D5-9926-47D3-A0D3-39BCA335415D}" dt="2023-10-19T22:34:26.564" v="1849" actId="2696"/>
        <pc:sldMkLst>
          <pc:docMk/>
          <pc:sldMk cId="3960263318" sldId="276"/>
        </pc:sldMkLst>
        <pc:spChg chg="mod">
          <ac:chgData name="Aula Jwad" userId="da1c8abdb5131450" providerId="LiveId" clId="{7567D3D5-9926-47D3-A0D3-39BCA335415D}" dt="2023-09-03T19:54:42.049" v="985" actId="120"/>
          <ac:spMkLst>
            <pc:docMk/>
            <pc:sldMk cId="3960263318" sldId="276"/>
            <ac:spMk id="2" creationId="{DC36E39A-E94B-D944-3BE3-3F157CC13661}"/>
          </ac:spMkLst>
        </pc:spChg>
        <pc:spChg chg="mod">
          <ac:chgData name="Aula Jwad" userId="da1c8abdb5131450" providerId="LiveId" clId="{7567D3D5-9926-47D3-A0D3-39BCA335415D}" dt="2023-10-19T22:34:22.580" v="1848" actId="20577"/>
          <ac:spMkLst>
            <pc:docMk/>
            <pc:sldMk cId="3960263318" sldId="276"/>
            <ac:spMk id="3" creationId="{CF00B5B2-0597-50ED-2F63-6FE57850C521}"/>
          </ac:spMkLst>
        </pc:spChg>
      </pc:sldChg>
      <pc:sldChg chg="modSp new del mod">
        <pc:chgData name="Aula Jwad" userId="da1c8abdb5131450" providerId="LiveId" clId="{7567D3D5-9926-47D3-A0D3-39BCA335415D}" dt="2023-10-19T20:39:45.389" v="1054" actId="2696"/>
        <pc:sldMkLst>
          <pc:docMk/>
          <pc:sldMk cId="526613769" sldId="277"/>
        </pc:sldMkLst>
        <pc:spChg chg="mod">
          <ac:chgData name="Aula Jwad" userId="da1c8abdb5131450" providerId="LiveId" clId="{7567D3D5-9926-47D3-A0D3-39BCA335415D}" dt="2023-10-19T20:39:33.637" v="1051" actId="14100"/>
          <ac:spMkLst>
            <pc:docMk/>
            <pc:sldMk cId="526613769" sldId="277"/>
            <ac:spMk id="2" creationId="{E4459394-6AEF-5613-AAE1-583CF13A8D87}"/>
          </ac:spMkLst>
        </pc:spChg>
        <pc:spChg chg="mod">
          <ac:chgData name="Aula Jwad" userId="da1c8abdb5131450" providerId="LiveId" clId="{7567D3D5-9926-47D3-A0D3-39BCA335415D}" dt="2023-10-19T20:39:36.661" v="1052" actId="14100"/>
          <ac:spMkLst>
            <pc:docMk/>
            <pc:sldMk cId="526613769" sldId="277"/>
            <ac:spMk id="3" creationId="{4D5B45E4-E7C2-80F1-A517-940B6DA1BF8A}"/>
          </ac:spMkLst>
        </pc:spChg>
      </pc:sldChg>
      <pc:sldChg chg="new del">
        <pc:chgData name="Aula Jwad" userId="da1c8abdb5131450" providerId="LiveId" clId="{7567D3D5-9926-47D3-A0D3-39BCA335415D}" dt="2023-10-19T20:39:18.378" v="1049" actId="680"/>
        <pc:sldMkLst>
          <pc:docMk/>
          <pc:sldMk cId="1287525161" sldId="277"/>
        </pc:sldMkLst>
      </pc:sldChg>
      <pc:sldChg chg="new del">
        <pc:chgData name="Aula Jwad" userId="da1c8abdb5131450" providerId="LiveId" clId="{7567D3D5-9926-47D3-A0D3-39BCA335415D}" dt="2023-10-19T22:38:21.097" v="1939" actId="2696"/>
        <pc:sldMkLst>
          <pc:docMk/>
          <pc:sldMk cId="2144172494" sldId="277"/>
        </pc:sldMkLst>
      </pc:sldChg>
      <pc:sldChg chg="modSp new del mod">
        <pc:chgData name="Aula Jwad" userId="da1c8abdb5131450" providerId="LiveId" clId="{7567D3D5-9926-47D3-A0D3-39BCA335415D}" dt="2023-10-19T20:58:26.486" v="1067" actId="2696"/>
        <pc:sldMkLst>
          <pc:docMk/>
          <pc:sldMk cId="1962935269" sldId="278"/>
        </pc:sldMkLst>
        <pc:spChg chg="mod">
          <ac:chgData name="Aula Jwad" userId="da1c8abdb5131450" providerId="LiveId" clId="{7567D3D5-9926-47D3-A0D3-39BCA335415D}" dt="2023-10-19T20:58:17.279" v="1066" actId="255"/>
          <ac:spMkLst>
            <pc:docMk/>
            <pc:sldMk cId="1962935269" sldId="278"/>
            <ac:spMk id="2" creationId="{61D79291-D1CF-68A3-B044-62B6571CFD63}"/>
          </ac:spMkLst>
        </pc:spChg>
      </pc:sldChg>
      <pc:sldChg chg="addSp delSp modSp new mod chgLayout">
        <pc:chgData name="Aula Jwad" userId="da1c8abdb5131450" providerId="LiveId" clId="{7567D3D5-9926-47D3-A0D3-39BCA335415D}" dt="2023-10-21T20:37:45.425" v="2116" actId="20577"/>
        <pc:sldMkLst>
          <pc:docMk/>
          <pc:sldMk cId="2782425470" sldId="278"/>
        </pc:sldMkLst>
        <pc:spChg chg="del">
          <ac:chgData name="Aula Jwad" userId="da1c8abdb5131450" providerId="LiveId" clId="{7567D3D5-9926-47D3-A0D3-39BCA335415D}" dt="2023-10-19T21:21:14.199" v="1289" actId="700"/>
          <ac:spMkLst>
            <pc:docMk/>
            <pc:sldMk cId="2782425470" sldId="278"/>
            <ac:spMk id="2" creationId="{5972732E-B5B8-22B5-416E-0126D6BAF836}"/>
          </ac:spMkLst>
        </pc:spChg>
        <pc:spChg chg="del">
          <ac:chgData name="Aula Jwad" userId="da1c8abdb5131450" providerId="LiveId" clId="{7567D3D5-9926-47D3-A0D3-39BCA335415D}" dt="2023-10-19T21:21:14.199" v="1289" actId="700"/>
          <ac:spMkLst>
            <pc:docMk/>
            <pc:sldMk cId="2782425470" sldId="278"/>
            <ac:spMk id="3" creationId="{7E462C42-70C3-2EF7-6AC4-30CE476E8D23}"/>
          </ac:spMkLst>
        </pc:spChg>
        <pc:spChg chg="add del mod ord">
          <ac:chgData name="Aula Jwad" userId="da1c8abdb5131450" providerId="LiveId" clId="{7567D3D5-9926-47D3-A0D3-39BCA335415D}" dt="2023-10-19T21:21:20.708" v="1290" actId="700"/>
          <ac:spMkLst>
            <pc:docMk/>
            <pc:sldMk cId="2782425470" sldId="278"/>
            <ac:spMk id="4" creationId="{9A155261-98F8-91D0-473A-1169A7F4C786}"/>
          </ac:spMkLst>
        </pc:spChg>
        <pc:spChg chg="add del mod ord">
          <ac:chgData name="Aula Jwad" userId="da1c8abdb5131450" providerId="LiveId" clId="{7567D3D5-9926-47D3-A0D3-39BCA335415D}" dt="2023-10-19T21:21:20.708" v="1290" actId="700"/>
          <ac:spMkLst>
            <pc:docMk/>
            <pc:sldMk cId="2782425470" sldId="278"/>
            <ac:spMk id="5" creationId="{5E4953EE-26F0-C335-535F-1127CF2CBE63}"/>
          </ac:spMkLst>
        </pc:spChg>
        <pc:spChg chg="add mod ord">
          <ac:chgData name="Aula Jwad" userId="da1c8abdb5131450" providerId="LiveId" clId="{7567D3D5-9926-47D3-A0D3-39BCA335415D}" dt="2023-10-19T22:37:43.947" v="1920" actId="14100"/>
          <ac:spMkLst>
            <pc:docMk/>
            <pc:sldMk cId="2782425470" sldId="278"/>
            <ac:spMk id="6" creationId="{004344D5-F79D-093B-FAEC-94B3673C0022}"/>
          </ac:spMkLst>
        </pc:spChg>
        <pc:spChg chg="add mod ord">
          <ac:chgData name="Aula Jwad" userId="da1c8abdb5131450" providerId="LiveId" clId="{7567D3D5-9926-47D3-A0D3-39BCA335415D}" dt="2023-10-21T20:37:45.425" v="2116" actId="20577"/>
          <ac:spMkLst>
            <pc:docMk/>
            <pc:sldMk cId="2782425470" sldId="278"/>
            <ac:spMk id="7" creationId="{0E5E4096-C115-1D00-28FE-E51C50E5B1E3}"/>
          </ac:spMkLst>
        </pc:spChg>
      </pc:sldChg>
      <pc:sldMasterChg chg="addSldLayout">
        <pc:chgData name="Aula Jwad" userId="da1c8abdb5131450" providerId="LiveId" clId="{7567D3D5-9926-47D3-A0D3-39BCA335415D}" dt="2023-09-03T10:47:01.275" v="0" actId="680"/>
        <pc:sldMasterMkLst>
          <pc:docMk/>
          <pc:sldMasterMk cId="3702300400" sldId="2147483648"/>
        </pc:sldMasterMkLst>
        <pc:sldLayoutChg chg="add">
          <pc:chgData name="Aula Jwad" userId="da1c8abdb5131450" providerId="LiveId" clId="{7567D3D5-9926-47D3-A0D3-39BCA335415D}" dt="2023-09-03T10:47:01.275" v="0" actId="680"/>
          <pc:sldLayoutMkLst>
            <pc:docMk/>
            <pc:sldMasterMk cId="3702300400" sldId="2147483648"/>
            <pc:sldLayoutMk cId="3193003276" sldId="214748364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C3CD01-A005-477F-BF6D-BCDEC2D3DAA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5B8BB9-D0C0-4925-B7F4-4A6A95EDF07F}">
      <dgm:prSet/>
      <dgm:spPr/>
      <dgm:t>
        <a:bodyPr/>
        <a:lstStyle/>
        <a:p>
          <a:r>
            <a:rPr lang="en-US" dirty="0"/>
            <a:t>1. Improve flowability, cohesiveness, and compressibility of the powder, so the powder is easily compressed with lower binder concentration </a:t>
          </a:r>
        </a:p>
      </dgm:t>
    </dgm:pt>
    <dgm:pt modelId="{03A1423E-6C7D-42AF-837B-B7DBEADD5681}" type="parTrans" cxnId="{BC9156CA-7488-49EE-AB8D-28827C56F56B}">
      <dgm:prSet/>
      <dgm:spPr/>
      <dgm:t>
        <a:bodyPr/>
        <a:lstStyle/>
        <a:p>
          <a:endParaRPr lang="en-US"/>
        </a:p>
      </dgm:t>
    </dgm:pt>
    <dgm:pt modelId="{902CB2D4-5940-4628-9A13-76ABF05C0455}" type="sibTrans" cxnId="{BC9156CA-7488-49EE-AB8D-28827C56F56B}">
      <dgm:prSet/>
      <dgm:spPr/>
      <dgm:t>
        <a:bodyPr/>
        <a:lstStyle/>
        <a:p>
          <a:endParaRPr lang="en-US"/>
        </a:p>
      </dgm:t>
    </dgm:pt>
    <dgm:pt modelId="{C93E04A1-065D-4974-99F2-3DECEF6468B4}">
      <dgm:prSet/>
      <dgm:spPr/>
      <dgm:t>
        <a:bodyPr/>
        <a:lstStyle/>
        <a:p>
          <a:r>
            <a:rPr lang="en-US"/>
            <a:t>2. Can be used for high-dose drugs with weak compressibility that is not affected by heat and moisture. </a:t>
          </a:r>
        </a:p>
      </dgm:t>
    </dgm:pt>
    <dgm:pt modelId="{77C4EC1C-B718-4E86-9644-E552728D3629}" type="parTrans" cxnId="{3134752D-B2D8-45B0-A8ED-4AFF349C1463}">
      <dgm:prSet/>
      <dgm:spPr/>
      <dgm:t>
        <a:bodyPr/>
        <a:lstStyle/>
        <a:p>
          <a:endParaRPr lang="en-US"/>
        </a:p>
      </dgm:t>
    </dgm:pt>
    <dgm:pt modelId="{684B6C94-27C4-43DF-AC37-679CFF1BF6FA}" type="sibTrans" cxnId="{3134752D-B2D8-45B0-A8ED-4AFF349C1463}">
      <dgm:prSet/>
      <dgm:spPr/>
      <dgm:t>
        <a:bodyPr/>
        <a:lstStyle/>
        <a:p>
          <a:endParaRPr lang="en-US"/>
        </a:p>
      </dgm:t>
    </dgm:pt>
    <dgm:pt modelId="{D0D1CF73-FF89-4B7A-BEE2-6C119B730D17}">
      <dgm:prSet/>
      <dgm:spPr/>
      <dgm:t>
        <a:bodyPr/>
        <a:lstStyle/>
        <a:p>
          <a:r>
            <a:rPr lang="en-US"/>
            <a:t>3. Maintaining uniform distribution for low-dose drug and water-soluble dyes (coloring agents).</a:t>
          </a:r>
        </a:p>
      </dgm:t>
    </dgm:pt>
    <dgm:pt modelId="{DD528A27-D93B-462B-8565-A76C3CF6BED9}" type="parTrans" cxnId="{EC6DE8E9-681C-46B1-B141-60974B61CE27}">
      <dgm:prSet/>
      <dgm:spPr/>
      <dgm:t>
        <a:bodyPr/>
        <a:lstStyle/>
        <a:p>
          <a:endParaRPr lang="en-US"/>
        </a:p>
      </dgm:t>
    </dgm:pt>
    <dgm:pt modelId="{4BC214F1-18F8-4453-BE63-9EF5B77539B3}" type="sibTrans" cxnId="{EC6DE8E9-681C-46B1-B141-60974B61CE27}">
      <dgm:prSet/>
      <dgm:spPr/>
      <dgm:t>
        <a:bodyPr/>
        <a:lstStyle/>
        <a:p>
          <a:endParaRPr lang="en-US"/>
        </a:p>
      </dgm:t>
    </dgm:pt>
    <dgm:pt modelId="{218D716F-06B7-4908-ADBE-059F811FEC77}">
      <dgm:prSet/>
      <dgm:spPr/>
      <dgm:t>
        <a:bodyPr/>
        <a:lstStyle/>
        <a:p>
          <a:r>
            <a:rPr lang="en-US"/>
            <a:t>4. Improve the dissolution rate of the hydrophobic drug because of the presence of moisture in the already used water.</a:t>
          </a:r>
        </a:p>
      </dgm:t>
    </dgm:pt>
    <dgm:pt modelId="{ABE9FFF4-D9E8-45FD-8276-4B3DEA46605A}" type="parTrans" cxnId="{A922B33B-DF5E-4641-89FA-7C897D27FC05}">
      <dgm:prSet/>
      <dgm:spPr/>
      <dgm:t>
        <a:bodyPr/>
        <a:lstStyle/>
        <a:p>
          <a:endParaRPr lang="en-US"/>
        </a:p>
      </dgm:t>
    </dgm:pt>
    <dgm:pt modelId="{669E6B11-369A-4F40-8F8D-D04DAD25EA59}" type="sibTrans" cxnId="{A922B33B-DF5E-4641-89FA-7C897D27FC05}">
      <dgm:prSet/>
      <dgm:spPr/>
      <dgm:t>
        <a:bodyPr/>
        <a:lstStyle/>
        <a:p>
          <a:endParaRPr lang="en-US"/>
        </a:p>
      </dgm:t>
    </dgm:pt>
    <dgm:pt modelId="{430208D0-B9E8-4DF7-842F-1A886FC2FA4B}">
      <dgm:prSet/>
      <dgm:spPr/>
      <dgm:t>
        <a:bodyPr/>
        <a:lstStyle/>
        <a:p>
          <a:r>
            <a:rPr lang="en-US"/>
            <a:t>5. Maintaining good content uniformity due to prevention of particle segregation since all the granules will have the same density.</a:t>
          </a:r>
        </a:p>
      </dgm:t>
    </dgm:pt>
    <dgm:pt modelId="{4565B2C1-3EC1-45D8-ADFF-11BAA298A418}" type="parTrans" cxnId="{A7FC3A24-F5D7-4005-8C66-72A84BAA1E89}">
      <dgm:prSet/>
      <dgm:spPr/>
      <dgm:t>
        <a:bodyPr/>
        <a:lstStyle/>
        <a:p>
          <a:endParaRPr lang="en-US"/>
        </a:p>
      </dgm:t>
    </dgm:pt>
    <dgm:pt modelId="{D822084B-B8F6-488C-9D42-B7AE6F5D4B2E}" type="sibTrans" cxnId="{A7FC3A24-F5D7-4005-8C66-72A84BAA1E89}">
      <dgm:prSet/>
      <dgm:spPr/>
      <dgm:t>
        <a:bodyPr/>
        <a:lstStyle/>
        <a:p>
          <a:endParaRPr lang="en-US"/>
        </a:p>
      </dgm:t>
    </dgm:pt>
    <dgm:pt modelId="{FDE50B7D-3F5F-4E3B-937F-1321266F09BA}" type="pres">
      <dgm:prSet presAssocID="{A1C3CD01-A005-477F-BF6D-BCDEC2D3DAAE}" presName="linearFlow" presStyleCnt="0">
        <dgm:presLayoutVars>
          <dgm:dir/>
          <dgm:resizeHandles val="exact"/>
        </dgm:presLayoutVars>
      </dgm:prSet>
      <dgm:spPr/>
    </dgm:pt>
    <dgm:pt modelId="{14760A18-E9D3-4EC7-BF33-3B240EFA88A7}" type="pres">
      <dgm:prSet presAssocID="{365B8BB9-D0C0-4925-B7F4-4A6A95EDF07F}" presName="composite" presStyleCnt="0"/>
      <dgm:spPr/>
    </dgm:pt>
    <dgm:pt modelId="{DFB1C1EA-B6B1-4169-A149-45C587FD130B}" type="pres">
      <dgm:prSet presAssocID="{365B8BB9-D0C0-4925-B7F4-4A6A95EDF07F}" presName="imgShp" presStyleLbl="fgImgPlace1" presStyleIdx="0" presStyleCnt="5"/>
      <dgm:spPr/>
    </dgm:pt>
    <dgm:pt modelId="{4FC321CD-0304-427E-84C1-609FB18CF87C}" type="pres">
      <dgm:prSet presAssocID="{365B8BB9-D0C0-4925-B7F4-4A6A95EDF07F}" presName="txShp" presStyleLbl="node1" presStyleIdx="0" presStyleCnt="5">
        <dgm:presLayoutVars>
          <dgm:bulletEnabled val="1"/>
        </dgm:presLayoutVars>
      </dgm:prSet>
      <dgm:spPr/>
    </dgm:pt>
    <dgm:pt modelId="{DD245A91-D352-4417-BD1C-B670BBC726A6}" type="pres">
      <dgm:prSet presAssocID="{902CB2D4-5940-4628-9A13-76ABF05C0455}" presName="spacing" presStyleCnt="0"/>
      <dgm:spPr/>
    </dgm:pt>
    <dgm:pt modelId="{2D1B6F52-7708-4673-B2DC-7C5C8472548F}" type="pres">
      <dgm:prSet presAssocID="{C93E04A1-065D-4974-99F2-3DECEF6468B4}" presName="composite" presStyleCnt="0"/>
      <dgm:spPr/>
    </dgm:pt>
    <dgm:pt modelId="{CC043E79-E6D3-457F-A6D8-6AB6A39FC6B2}" type="pres">
      <dgm:prSet presAssocID="{C93E04A1-065D-4974-99F2-3DECEF6468B4}" presName="imgShp" presStyleLbl="fgImgPlace1" presStyleIdx="1" presStyleCnt="5"/>
      <dgm:spPr/>
    </dgm:pt>
    <dgm:pt modelId="{F634B900-F783-42D0-89E1-127664B1C41E}" type="pres">
      <dgm:prSet presAssocID="{C93E04A1-065D-4974-99F2-3DECEF6468B4}" presName="txShp" presStyleLbl="node1" presStyleIdx="1" presStyleCnt="5">
        <dgm:presLayoutVars>
          <dgm:bulletEnabled val="1"/>
        </dgm:presLayoutVars>
      </dgm:prSet>
      <dgm:spPr/>
    </dgm:pt>
    <dgm:pt modelId="{F450477A-F556-473C-941C-E41FE3682F07}" type="pres">
      <dgm:prSet presAssocID="{684B6C94-27C4-43DF-AC37-679CFF1BF6FA}" presName="spacing" presStyleCnt="0"/>
      <dgm:spPr/>
    </dgm:pt>
    <dgm:pt modelId="{7D98A662-BEDE-45FE-B1AD-4CB00ABC4332}" type="pres">
      <dgm:prSet presAssocID="{D0D1CF73-FF89-4B7A-BEE2-6C119B730D17}" presName="composite" presStyleCnt="0"/>
      <dgm:spPr/>
    </dgm:pt>
    <dgm:pt modelId="{81CB15F5-1BBC-44DA-8540-BAFD850E33FD}" type="pres">
      <dgm:prSet presAssocID="{D0D1CF73-FF89-4B7A-BEE2-6C119B730D17}" presName="imgShp" presStyleLbl="fgImgPlace1" presStyleIdx="2" presStyleCnt="5"/>
      <dgm:spPr/>
    </dgm:pt>
    <dgm:pt modelId="{0096E837-F8C8-4040-B651-22BC2182A1B8}" type="pres">
      <dgm:prSet presAssocID="{D0D1CF73-FF89-4B7A-BEE2-6C119B730D17}" presName="txShp" presStyleLbl="node1" presStyleIdx="2" presStyleCnt="5">
        <dgm:presLayoutVars>
          <dgm:bulletEnabled val="1"/>
        </dgm:presLayoutVars>
      </dgm:prSet>
      <dgm:spPr/>
    </dgm:pt>
    <dgm:pt modelId="{59FB972B-3892-4F40-8EEC-EA4B586D51CE}" type="pres">
      <dgm:prSet presAssocID="{4BC214F1-18F8-4453-BE63-9EF5B77539B3}" presName="spacing" presStyleCnt="0"/>
      <dgm:spPr/>
    </dgm:pt>
    <dgm:pt modelId="{DE58E6AE-4DC6-45CF-9D4D-2893AA81600A}" type="pres">
      <dgm:prSet presAssocID="{218D716F-06B7-4908-ADBE-059F811FEC77}" presName="composite" presStyleCnt="0"/>
      <dgm:spPr/>
    </dgm:pt>
    <dgm:pt modelId="{5280A065-03CC-4E5B-81DC-FB7CCAB05D23}" type="pres">
      <dgm:prSet presAssocID="{218D716F-06B7-4908-ADBE-059F811FEC77}" presName="imgShp" presStyleLbl="fgImgPlace1" presStyleIdx="3" presStyleCnt="5"/>
      <dgm:spPr/>
    </dgm:pt>
    <dgm:pt modelId="{AC6164F5-1867-4F19-8B2A-E95EE420A157}" type="pres">
      <dgm:prSet presAssocID="{218D716F-06B7-4908-ADBE-059F811FEC77}" presName="txShp" presStyleLbl="node1" presStyleIdx="3" presStyleCnt="5">
        <dgm:presLayoutVars>
          <dgm:bulletEnabled val="1"/>
        </dgm:presLayoutVars>
      </dgm:prSet>
      <dgm:spPr/>
    </dgm:pt>
    <dgm:pt modelId="{1CE276DD-90B2-4BFF-912F-BBC75DCD9777}" type="pres">
      <dgm:prSet presAssocID="{669E6B11-369A-4F40-8F8D-D04DAD25EA59}" presName="spacing" presStyleCnt="0"/>
      <dgm:spPr/>
    </dgm:pt>
    <dgm:pt modelId="{C3E97AC8-302E-4575-B105-F05DA77DF11B}" type="pres">
      <dgm:prSet presAssocID="{430208D0-B9E8-4DF7-842F-1A886FC2FA4B}" presName="composite" presStyleCnt="0"/>
      <dgm:spPr/>
    </dgm:pt>
    <dgm:pt modelId="{89A54DEC-1422-4275-BD62-4214072299AF}" type="pres">
      <dgm:prSet presAssocID="{430208D0-B9E8-4DF7-842F-1A886FC2FA4B}" presName="imgShp" presStyleLbl="fgImgPlace1" presStyleIdx="4" presStyleCnt="5"/>
      <dgm:spPr/>
    </dgm:pt>
    <dgm:pt modelId="{85258B4A-82BE-4CBC-A2F3-875E8C8DFC9D}" type="pres">
      <dgm:prSet presAssocID="{430208D0-B9E8-4DF7-842F-1A886FC2FA4B}" presName="txShp" presStyleLbl="node1" presStyleIdx="4" presStyleCnt="5">
        <dgm:presLayoutVars>
          <dgm:bulletEnabled val="1"/>
        </dgm:presLayoutVars>
      </dgm:prSet>
      <dgm:spPr/>
    </dgm:pt>
  </dgm:ptLst>
  <dgm:cxnLst>
    <dgm:cxn modelId="{02C9F315-5740-4EED-8673-E2108139DC17}" type="presOf" srcId="{430208D0-B9E8-4DF7-842F-1A886FC2FA4B}" destId="{85258B4A-82BE-4CBC-A2F3-875E8C8DFC9D}" srcOrd="0" destOrd="0" presId="urn:microsoft.com/office/officeart/2005/8/layout/vList3"/>
    <dgm:cxn modelId="{FC3F7C1E-62AB-4F77-BC7E-E44A11ACF382}" type="presOf" srcId="{365B8BB9-D0C0-4925-B7F4-4A6A95EDF07F}" destId="{4FC321CD-0304-427E-84C1-609FB18CF87C}" srcOrd="0" destOrd="0" presId="urn:microsoft.com/office/officeart/2005/8/layout/vList3"/>
    <dgm:cxn modelId="{D67C981E-1549-4BE6-B526-55A0B16A954C}" type="presOf" srcId="{C93E04A1-065D-4974-99F2-3DECEF6468B4}" destId="{F634B900-F783-42D0-89E1-127664B1C41E}" srcOrd="0" destOrd="0" presId="urn:microsoft.com/office/officeart/2005/8/layout/vList3"/>
    <dgm:cxn modelId="{A7FC3A24-F5D7-4005-8C66-72A84BAA1E89}" srcId="{A1C3CD01-A005-477F-BF6D-BCDEC2D3DAAE}" destId="{430208D0-B9E8-4DF7-842F-1A886FC2FA4B}" srcOrd="4" destOrd="0" parTransId="{4565B2C1-3EC1-45D8-ADFF-11BAA298A418}" sibTransId="{D822084B-B8F6-488C-9D42-B7AE6F5D4B2E}"/>
    <dgm:cxn modelId="{D9D7D527-F98B-47B9-A8A5-7AE42F483287}" type="presOf" srcId="{A1C3CD01-A005-477F-BF6D-BCDEC2D3DAAE}" destId="{FDE50B7D-3F5F-4E3B-937F-1321266F09BA}" srcOrd="0" destOrd="0" presId="urn:microsoft.com/office/officeart/2005/8/layout/vList3"/>
    <dgm:cxn modelId="{3134752D-B2D8-45B0-A8ED-4AFF349C1463}" srcId="{A1C3CD01-A005-477F-BF6D-BCDEC2D3DAAE}" destId="{C93E04A1-065D-4974-99F2-3DECEF6468B4}" srcOrd="1" destOrd="0" parTransId="{77C4EC1C-B718-4E86-9644-E552728D3629}" sibTransId="{684B6C94-27C4-43DF-AC37-679CFF1BF6FA}"/>
    <dgm:cxn modelId="{A922B33B-DF5E-4641-89FA-7C897D27FC05}" srcId="{A1C3CD01-A005-477F-BF6D-BCDEC2D3DAAE}" destId="{218D716F-06B7-4908-ADBE-059F811FEC77}" srcOrd="3" destOrd="0" parTransId="{ABE9FFF4-D9E8-45FD-8276-4B3DEA46605A}" sibTransId="{669E6B11-369A-4F40-8F8D-D04DAD25EA59}"/>
    <dgm:cxn modelId="{39FB6A8B-A9AD-49B3-A854-331D874CD295}" type="presOf" srcId="{D0D1CF73-FF89-4B7A-BEE2-6C119B730D17}" destId="{0096E837-F8C8-4040-B651-22BC2182A1B8}" srcOrd="0" destOrd="0" presId="urn:microsoft.com/office/officeart/2005/8/layout/vList3"/>
    <dgm:cxn modelId="{4D44BBBB-AB08-45DA-855B-B88F5274371B}" type="presOf" srcId="{218D716F-06B7-4908-ADBE-059F811FEC77}" destId="{AC6164F5-1867-4F19-8B2A-E95EE420A157}" srcOrd="0" destOrd="0" presId="urn:microsoft.com/office/officeart/2005/8/layout/vList3"/>
    <dgm:cxn modelId="{BC9156CA-7488-49EE-AB8D-28827C56F56B}" srcId="{A1C3CD01-A005-477F-BF6D-BCDEC2D3DAAE}" destId="{365B8BB9-D0C0-4925-B7F4-4A6A95EDF07F}" srcOrd="0" destOrd="0" parTransId="{03A1423E-6C7D-42AF-837B-B7DBEADD5681}" sibTransId="{902CB2D4-5940-4628-9A13-76ABF05C0455}"/>
    <dgm:cxn modelId="{EC6DE8E9-681C-46B1-B141-60974B61CE27}" srcId="{A1C3CD01-A005-477F-BF6D-BCDEC2D3DAAE}" destId="{D0D1CF73-FF89-4B7A-BEE2-6C119B730D17}" srcOrd="2" destOrd="0" parTransId="{DD528A27-D93B-462B-8565-A76C3CF6BED9}" sibTransId="{4BC214F1-18F8-4453-BE63-9EF5B77539B3}"/>
    <dgm:cxn modelId="{0E3DB1C4-6E9C-4FCD-ABAA-AEB032FD1F53}" type="presParOf" srcId="{FDE50B7D-3F5F-4E3B-937F-1321266F09BA}" destId="{14760A18-E9D3-4EC7-BF33-3B240EFA88A7}" srcOrd="0" destOrd="0" presId="urn:microsoft.com/office/officeart/2005/8/layout/vList3"/>
    <dgm:cxn modelId="{7199DCE7-2EEA-46EF-8BE8-6F5DB1DC2ABC}" type="presParOf" srcId="{14760A18-E9D3-4EC7-BF33-3B240EFA88A7}" destId="{DFB1C1EA-B6B1-4169-A149-45C587FD130B}" srcOrd="0" destOrd="0" presId="urn:microsoft.com/office/officeart/2005/8/layout/vList3"/>
    <dgm:cxn modelId="{1E968CF8-BC97-45A1-8996-9EDFC9B83EE0}" type="presParOf" srcId="{14760A18-E9D3-4EC7-BF33-3B240EFA88A7}" destId="{4FC321CD-0304-427E-84C1-609FB18CF87C}" srcOrd="1" destOrd="0" presId="urn:microsoft.com/office/officeart/2005/8/layout/vList3"/>
    <dgm:cxn modelId="{938CD861-260B-4F5E-B57B-BE8406388A43}" type="presParOf" srcId="{FDE50B7D-3F5F-4E3B-937F-1321266F09BA}" destId="{DD245A91-D352-4417-BD1C-B670BBC726A6}" srcOrd="1" destOrd="0" presId="urn:microsoft.com/office/officeart/2005/8/layout/vList3"/>
    <dgm:cxn modelId="{4B69A6BB-1860-4D71-A5E0-C7AEBE75B6CB}" type="presParOf" srcId="{FDE50B7D-3F5F-4E3B-937F-1321266F09BA}" destId="{2D1B6F52-7708-4673-B2DC-7C5C8472548F}" srcOrd="2" destOrd="0" presId="urn:microsoft.com/office/officeart/2005/8/layout/vList3"/>
    <dgm:cxn modelId="{F16BB716-6E2C-420D-97FC-659B9FA54079}" type="presParOf" srcId="{2D1B6F52-7708-4673-B2DC-7C5C8472548F}" destId="{CC043E79-E6D3-457F-A6D8-6AB6A39FC6B2}" srcOrd="0" destOrd="0" presId="urn:microsoft.com/office/officeart/2005/8/layout/vList3"/>
    <dgm:cxn modelId="{9F8874E9-A939-4CAD-8C07-CEFA4E3324D6}" type="presParOf" srcId="{2D1B6F52-7708-4673-B2DC-7C5C8472548F}" destId="{F634B900-F783-42D0-89E1-127664B1C41E}" srcOrd="1" destOrd="0" presId="urn:microsoft.com/office/officeart/2005/8/layout/vList3"/>
    <dgm:cxn modelId="{DDA4B495-FEFA-46AF-A903-98CB4C5BC832}" type="presParOf" srcId="{FDE50B7D-3F5F-4E3B-937F-1321266F09BA}" destId="{F450477A-F556-473C-941C-E41FE3682F07}" srcOrd="3" destOrd="0" presId="urn:microsoft.com/office/officeart/2005/8/layout/vList3"/>
    <dgm:cxn modelId="{B87E209B-521D-470C-B142-2D11066606C6}" type="presParOf" srcId="{FDE50B7D-3F5F-4E3B-937F-1321266F09BA}" destId="{7D98A662-BEDE-45FE-B1AD-4CB00ABC4332}" srcOrd="4" destOrd="0" presId="urn:microsoft.com/office/officeart/2005/8/layout/vList3"/>
    <dgm:cxn modelId="{7E43B594-0A5B-4067-97C5-6013E103D673}" type="presParOf" srcId="{7D98A662-BEDE-45FE-B1AD-4CB00ABC4332}" destId="{81CB15F5-1BBC-44DA-8540-BAFD850E33FD}" srcOrd="0" destOrd="0" presId="urn:microsoft.com/office/officeart/2005/8/layout/vList3"/>
    <dgm:cxn modelId="{AC6532D9-6465-44F3-B334-26CFBA4DB7C8}" type="presParOf" srcId="{7D98A662-BEDE-45FE-B1AD-4CB00ABC4332}" destId="{0096E837-F8C8-4040-B651-22BC2182A1B8}" srcOrd="1" destOrd="0" presId="urn:microsoft.com/office/officeart/2005/8/layout/vList3"/>
    <dgm:cxn modelId="{DC629D33-383E-43AF-9413-9AE3FEEFC984}" type="presParOf" srcId="{FDE50B7D-3F5F-4E3B-937F-1321266F09BA}" destId="{59FB972B-3892-4F40-8EEC-EA4B586D51CE}" srcOrd="5" destOrd="0" presId="urn:microsoft.com/office/officeart/2005/8/layout/vList3"/>
    <dgm:cxn modelId="{6FC63CB5-27DE-478D-A021-8B63C2769A59}" type="presParOf" srcId="{FDE50B7D-3F5F-4E3B-937F-1321266F09BA}" destId="{DE58E6AE-4DC6-45CF-9D4D-2893AA81600A}" srcOrd="6" destOrd="0" presId="urn:microsoft.com/office/officeart/2005/8/layout/vList3"/>
    <dgm:cxn modelId="{42F413B7-A2FA-4B6D-9BB5-A5448833DDC7}" type="presParOf" srcId="{DE58E6AE-4DC6-45CF-9D4D-2893AA81600A}" destId="{5280A065-03CC-4E5B-81DC-FB7CCAB05D23}" srcOrd="0" destOrd="0" presId="urn:microsoft.com/office/officeart/2005/8/layout/vList3"/>
    <dgm:cxn modelId="{7CDA2BF2-D706-4050-B0F7-1A67FB86C5EB}" type="presParOf" srcId="{DE58E6AE-4DC6-45CF-9D4D-2893AA81600A}" destId="{AC6164F5-1867-4F19-8B2A-E95EE420A157}" srcOrd="1" destOrd="0" presId="urn:microsoft.com/office/officeart/2005/8/layout/vList3"/>
    <dgm:cxn modelId="{BC475F10-4916-4CC0-9341-0505B96E5EA6}" type="presParOf" srcId="{FDE50B7D-3F5F-4E3B-937F-1321266F09BA}" destId="{1CE276DD-90B2-4BFF-912F-BBC75DCD9777}" srcOrd="7" destOrd="0" presId="urn:microsoft.com/office/officeart/2005/8/layout/vList3"/>
    <dgm:cxn modelId="{D389B88C-3E4C-4F80-B874-FF0816F16978}" type="presParOf" srcId="{FDE50B7D-3F5F-4E3B-937F-1321266F09BA}" destId="{C3E97AC8-302E-4575-B105-F05DA77DF11B}" srcOrd="8" destOrd="0" presId="urn:microsoft.com/office/officeart/2005/8/layout/vList3"/>
    <dgm:cxn modelId="{CF3C3DB8-A05E-4E76-A1DE-58BA368F1ADE}" type="presParOf" srcId="{C3E97AC8-302E-4575-B105-F05DA77DF11B}" destId="{89A54DEC-1422-4275-BD62-4214072299AF}" srcOrd="0" destOrd="0" presId="urn:microsoft.com/office/officeart/2005/8/layout/vList3"/>
    <dgm:cxn modelId="{A32844EC-FEAD-48D3-B0DE-45F3F9CF22DF}" type="presParOf" srcId="{C3E97AC8-302E-4575-B105-F05DA77DF11B}" destId="{85258B4A-82BE-4CBC-A2F3-875E8C8DFC9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004187-20B1-4205-AA23-90EA9A7E807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46AEB18-3785-42C6-A7C6-89089DB3E02E}">
      <dgm:prSet/>
      <dgm:spPr/>
      <dgm:t>
        <a:bodyPr/>
        <a:lstStyle/>
        <a:p>
          <a:r>
            <a:rPr lang="en-US"/>
            <a:t>1. cost-time consumer </a:t>
          </a:r>
        </a:p>
      </dgm:t>
    </dgm:pt>
    <dgm:pt modelId="{B1F94AC4-7A3C-4005-BDEE-1B329CF82C53}" type="parTrans" cxnId="{ECDDFD95-6917-4570-9E8D-F9D3773FFCD7}">
      <dgm:prSet/>
      <dgm:spPr/>
      <dgm:t>
        <a:bodyPr/>
        <a:lstStyle/>
        <a:p>
          <a:endParaRPr lang="en-US"/>
        </a:p>
      </dgm:t>
    </dgm:pt>
    <dgm:pt modelId="{DE714FF4-618F-46C5-9A56-43BAE705CE6E}" type="sibTrans" cxnId="{ECDDFD95-6917-4570-9E8D-F9D3773FFCD7}">
      <dgm:prSet/>
      <dgm:spPr/>
      <dgm:t>
        <a:bodyPr/>
        <a:lstStyle/>
        <a:p>
          <a:endParaRPr lang="en-US"/>
        </a:p>
      </dgm:t>
    </dgm:pt>
    <dgm:pt modelId="{A70A7A68-7951-462B-AA25-983693CF26AF}">
      <dgm:prSet/>
      <dgm:spPr/>
      <dgm:t>
        <a:bodyPr/>
        <a:lstStyle/>
        <a:p>
          <a:r>
            <a:rPr lang="en-US"/>
            <a:t>2. Personal and environmental hazards upon using organic solvents are represented by the flammability and toxicity of these solvents after evaporation during drying, handling, or storage. </a:t>
          </a:r>
        </a:p>
      </dgm:t>
    </dgm:pt>
    <dgm:pt modelId="{F89660CC-5B87-4B8F-8305-3689EF074EC5}" type="parTrans" cxnId="{BE2F60B2-CFA7-4296-8EC0-C1267413ECDA}">
      <dgm:prSet/>
      <dgm:spPr/>
      <dgm:t>
        <a:bodyPr/>
        <a:lstStyle/>
        <a:p>
          <a:endParaRPr lang="en-US"/>
        </a:p>
      </dgm:t>
    </dgm:pt>
    <dgm:pt modelId="{F2BEB8D0-03E3-48B9-9880-99F75F253021}" type="sibTrans" cxnId="{BE2F60B2-CFA7-4296-8EC0-C1267413ECDA}">
      <dgm:prSet/>
      <dgm:spPr/>
      <dgm:t>
        <a:bodyPr/>
        <a:lstStyle/>
        <a:p>
          <a:endParaRPr lang="en-US"/>
        </a:p>
      </dgm:t>
    </dgm:pt>
    <dgm:pt modelId="{6687E63D-0190-42A3-932C-556C7730EF72}">
      <dgm:prSet/>
      <dgm:spPr/>
      <dgm:t>
        <a:bodyPr/>
        <a:lstStyle/>
        <a:p>
          <a:r>
            <a:rPr lang="en-US"/>
            <a:t>3. Stability problem because the presence of moisture speeds up the reaction between active ingredients and the additives and the additives themselves.</a:t>
          </a:r>
        </a:p>
      </dgm:t>
    </dgm:pt>
    <dgm:pt modelId="{B57C2E30-0073-4CDC-90A6-AEB06066B1AE}" type="parTrans" cxnId="{79BF2817-347B-4A13-A277-11F6CE6B113D}">
      <dgm:prSet/>
      <dgm:spPr/>
      <dgm:t>
        <a:bodyPr/>
        <a:lstStyle/>
        <a:p>
          <a:endParaRPr lang="en-US"/>
        </a:p>
      </dgm:t>
    </dgm:pt>
    <dgm:pt modelId="{209087BD-9473-4CD6-A5B1-6596CA8258BE}" type="sibTrans" cxnId="{79BF2817-347B-4A13-A277-11F6CE6B113D}">
      <dgm:prSet/>
      <dgm:spPr/>
      <dgm:t>
        <a:bodyPr/>
        <a:lstStyle/>
        <a:p>
          <a:endParaRPr lang="en-US"/>
        </a:p>
      </dgm:t>
    </dgm:pt>
    <dgm:pt modelId="{F8D4D430-B923-40CB-A32E-C8C0BE0D495B}" type="pres">
      <dgm:prSet presAssocID="{F0004187-20B1-4205-AA23-90EA9A7E8070}" presName="linearFlow" presStyleCnt="0">
        <dgm:presLayoutVars>
          <dgm:dir/>
          <dgm:resizeHandles val="exact"/>
        </dgm:presLayoutVars>
      </dgm:prSet>
      <dgm:spPr/>
    </dgm:pt>
    <dgm:pt modelId="{DB326F02-FF71-4526-845B-7C97637B5698}" type="pres">
      <dgm:prSet presAssocID="{846AEB18-3785-42C6-A7C6-89089DB3E02E}" presName="composite" presStyleCnt="0"/>
      <dgm:spPr/>
    </dgm:pt>
    <dgm:pt modelId="{EC13CD91-2428-4FA5-9E3C-2B5B35C6C8D1}" type="pres">
      <dgm:prSet presAssocID="{846AEB18-3785-42C6-A7C6-89089DB3E02E}" presName="imgShp" presStyleLbl="fgImgPlace1" presStyleIdx="0" presStyleCnt="3"/>
      <dgm:spPr/>
    </dgm:pt>
    <dgm:pt modelId="{F142B4C1-589B-43C4-9EE4-10F1B3C8B167}" type="pres">
      <dgm:prSet presAssocID="{846AEB18-3785-42C6-A7C6-89089DB3E02E}" presName="txShp" presStyleLbl="node1" presStyleIdx="0" presStyleCnt="3">
        <dgm:presLayoutVars>
          <dgm:bulletEnabled val="1"/>
        </dgm:presLayoutVars>
      </dgm:prSet>
      <dgm:spPr/>
    </dgm:pt>
    <dgm:pt modelId="{5D30D240-8FF0-4298-B400-9AB38F2E8C7B}" type="pres">
      <dgm:prSet presAssocID="{DE714FF4-618F-46C5-9A56-43BAE705CE6E}" presName="spacing" presStyleCnt="0"/>
      <dgm:spPr/>
    </dgm:pt>
    <dgm:pt modelId="{637EBAED-3AA5-4650-BB98-D8FB708101AF}" type="pres">
      <dgm:prSet presAssocID="{A70A7A68-7951-462B-AA25-983693CF26AF}" presName="composite" presStyleCnt="0"/>
      <dgm:spPr/>
    </dgm:pt>
    <dgm:pt modelId="{ECB4FB15-9114-402A-986A-2651565527C1}" type="pres">
      <dgm:prSet presAssocID="{A70A7A68-7951-462B-AA25-983693CF26AF}" presName="imgShp" presStyleLbl="fgImgPlace1" presStyleIdx="1" presStyleCnt="3"/>
      <dgm:spPr/>
    </dgm:pt>
    <dgm:pt modelId="{CCD018FD-0B79-4AD1-B93C-E06EA48E509A}" type="pres">
      <dgm:prSet presAssocID="{A70A7A68-7951-462B-AA25-983693CF26AF}" presName="txShp" presStyleLbl="node1" presStyleIdx="1" presStyleCnt="3">
        <dgm:presLayoutVars>
          <dgm:bulletEnabled val="1"/>
        </dgm:presLayoutVars>
      </dgm:prSet>
      <dgm:spPr/>
    </dgm:pt>
    <dgm:pt modelId="{9A5167F2-D391-41D0-A183-D9E9B2E09997}" type="pres">
      <dgm:prSet presAssocID="{F2BEB8D0-03E3-48B9-9880-99F75F253021}" presName="spacing" presStyleCnt="0"/>
      <dgm:spPr/>
    </dgm:pt>
    <dgm:pt modelId="{2AFDE469-DF83-451D-9BED-D874171B1AD4}" type="pres">
      <dgm:prSet presAssocID="{6687E63D-0190-42A3-932C-556C7730EF72}" presName="composite" presStyleCnt="0"/>
      <dgm:spPr/>
    </dgm:pt>
    <dgm:pt modelId="{16DBB5D2-EC43-4B1C-8225-91DA78AB9DD2}" type="pres">
      <dgm:prSet presAssocID="{6687E63D-0190-42A3-932C-556C7730EF72}" presName="imgShp" presStyleLbl="fgImgPlace1" presStyleIdx="2" presStyleCnt="3"/>
      <dgm:spPr/>
    </dgm:pt>
    <dgm:pt modelId="{548BBA7A-96C5-4909-8B50-60C464DD8E01}" type="pres">
      <dgm:prSet presAssocID="{6687E63D-0190-42A3-932C-556C7730EF72}" presName="txShp" presStyleLbl="node1" presStyleIdx="2" presStyleCnt="3">
        <dgm:presLayoutVars>
          <dgm:bulletEnabled val="1"/>
        </dgm:presLayoutVars>
      </dgm:prSet>
      <dgm:spPr/>
    </dgm:pt>
  </dgm:ptLst>
  <dgm:cxnLst>
    <dgm:cxn modelId="{05363A11-A2D1-4F97-BF1C-E00BF1FEC707}" type="presOf" srcId="{F0004187-20B1-4205-AA23-90EA9A7E8070}" destId="{F8D4D430-B923-40CB-A32E-C8C0BE0D495B}" srcOrd="0" destOrd="0" presId="urn:microsoft.com/office/officeart/2005/8/layout/vList3"/>
    <dgm:cxn modelId="{02DAF011-6479-461B-830D-6D80F8CCCD35}" type="presOf" srcId="{846AEB18-3785-42C6-A7C6-89089DB3E02E}" destId="{F142B4C1-589B-43C4-9EE4-10F1B3C8B167}" srcOrd="0" destOrd="0" presId="urn:microsoft.com/office/officeart/2005/8/layout/vList3"/>
    <dgm:cxn modelId="{79BF2817-347B-4A13-A277-11F6CE6B113D}" srcId="{F0004187-20B1-4205-AA23-90EA9A7E8070}" destId="{6687E63D-0190-42A3-932C-556C7730EF72}" srcOrd="2" destOrd="0" parTransId="{B57C2E30-0073-4CDC-90A6-AEB06066B1AE}" sibTransId="{209087BD-9473-4CD6-A5B1-6596CA8258BE}"/>
    <dgm:cxn modelId="{CE53B267-2D2D-4AB5-A7BC-9A1FBE72B72D}" type="presOf" srcId="{6687E63D-0190-42A3-932C-556C7730EF72}" destId="{548BBA7A-96C5-4909-8B50-60C464DD8E01}" srcOrd="0" destOrd="0" presId="urn:microsoft.com/office/officeart/2005/8/layout/vList3"/>
    <dgm:cxn modelId="{ECDDFD95-6917-4570-9E8D-F9D3773FFCD7}" srcId="{F0004187-20B1-4205-AA23-90EA9A7E8070}" destId="{846AEB18-3785-42C6-A7C6-89089DB3E02E}" srcOrd="0" destOrd="0" parTransId="{B1F94AC4-7A3C-4005-BDEE-1B329CF82C53}" sibTransId="{DE714FF4-618F-46C5-9A56-43BAE705CE6E}"/>
    <dgm:cxn modelId="{BE2F60B2-CFA7-4296-8EC0-C1267413ECDA}" srcId="{F0004187-20B1-4205-AA23-90EA9A7E8070}" destId="{A70A7A68-7951-462B-AA25-983693CF26AF}" srcOrd="1" destOrd="0" parTransId="{F89660CC-5B87-4B8F-8305-3689EF074EC5}" sibTransId="{F2BEB8D0-03E3-48B9-9880-99F75F253021}"/>
    <dgm:cxn modelId="{E16FD7FE-7E93-4152-8A3D-7895F7A86D68}" type="presOf" srcId="{A70A7A68-7951-462B-AA25-983693CF26AF}" destId="{CCD018FD-0B79-4AD1-B93C-E06EA48E509A}" srcOrd="0" destOrd="0" presId="urn:microsoft.com/office/officeart/2005/8/layout/vList3"/>
    <dgm:cxn modelId="{507005B0-5A8F-4778-9CC6-83BA85E69EB4}" type="presParOf" srcId="{F8D4D430-B923-40CB-A32E-C8C0BE0D495B}" destId="{DB326F02-FF71-4526-845B-7C97637B5698}" srcOrd="0" destOrd="0" presId="urn:microsoft.com/office/officeart/2005/8/layout/vList3"/>
    <dgm:cxn modelId="{056D1531-FAE0-4211-9610-7FFD13CB0F3D}" type="presParOf" srcId="{DB326F02-FF71-4526-845B-7C97637B5698}" destId="{EC13CD91-2428-4FA5-9E3C-2B5B35C6C8D1}" srcOrd="0" destOrd="0" presId="urn:microsoft.com/office/officeart/2005/8/layout/vList3"/>
    <dgm:cxn modelId="{85E29F13-ED14-4046-86AA-83C5695DD069}" type="presParOf" srcId="{DB326F02-FF71-4526-845B-7C97637B5698}" destId="{F142B4C1-589B-43C4-9EE4-10F1B3C8B167}" srcOrd="1" destOrd="0" presId="urn:microsoft.com/office/officeart/2005/8/layout/vList3"/>
    <dgm:cxn modelId="{A4D1530F-AE3C-4596-B0E7-7C350EDC0960}" type="presParOf" srcId="{F8D4D430-B923-40CB-A32E-C8C0BE0D495B}" destId="{5D30D240-8FF0-4298-B400-9AB38F2E8C7B}" srcOrd="1" destOrd="0" presId="urn:microsoft.com/office/officeart/2005/8/layout/vList3"/>
    <dgm:cxn modelId="{F99B6C9A-CDFE-4EB7-AFAF-46F8D67F2006}" type="presParOf" srcId="{F8D4D430-B923-40CB-A32E-C8C0BE0D495B}" destId="{637EBAED-3AA5-4650-BB98-D8FB708101AF}" srcOrd="2" destOrd="0" presId="urn:microsoft.com/office/officeart/2005/8/layout/vList3"/>
    <dgm:cxn modelId="{C8691D9C-D0B3-4452-AD3B-976B69EEF458}" type="presParOf" srcId="{637EBAED-3AA5-4650-BB98-D8FB708101AF}" destId="{ECB4FB15-9114-402A-986A-2651565527C1}" srcOrd="0" destOrd="0" presId="urn:microsoft.com/office/officeart/2005/8/layout/vList3"/>
    <dgm:cxn modelId="{A56D6F58-7111-45BF-9565-153F00035EEA}" type="presParOf" srcId="{637EBAED-3AA5-4650-BB98-D8FB708101AF}" destId="{CCD018FD-0B79-4AD1-B93C-E06EA48E509A}" srcOrd="1" destOrd="0" presId="urn:microsoft.com/office/officeart/2005/8/layout/vList3"/>
    <dgm:cxn modelId="{0CF2F39C-244D-4852-9E45-CC506C0F271F}" type="presParOf" srcId="{F8D4D430-B923-40CB-A32E-C8C0BE0D495B}" destId="{9A5167F2-D391-41D0-A183-D9E9B2E09997}" srcOrd="3" destOrd="0" presId="urn:microsoft.com/office/officeart/2005/8/layout/vList3"/>
    <dgm:cxn modelId="{20CD2614-ED88-4405-A76B-1950B75BBDBC}" type="presParOf" srcId="{F8D4D430-B923-40CB-A32E-C8C0BE0D495B}" destId="{2AFDE469-DF83-451D-9BED-D874171B1AD4}" srcOrd="4" destOrd="0" presId="urn:microsoft.com/office/officeart/2005/8/layout/vList3"/>
    <dgm:cxn modelId="{C560C300-5621-46FF-9452-8FBB990D1D90}" type="presParOf" srcId="{2AFDE469-DF83-451D-9BED-D874171B1AD4}" destId="{16DBB5D2-EC43-4B1C-8225-91DA78AB9DD2}" srcOrd="0" destOrd="0" presId="urn:microsoft.com/office/officeart/2005/8/layout/vList3"/>
    <dgm:cxn modelId="{BABA191F-91F2-4086-9BDD-F0524CBBBE27}" type="presParOf" srcId="{2AFDE469-DF83-451D-9BED-D874171B1AD4}" destId="{548BBA7A-96C5-4909-8B50-60C464DD8E0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321CD-0304-427E-84C1-609FB18CF87C}">
      <dsp:nvSpPr>
        <dsp:cNvPr id="0" name=""/>
        <dsp:cNvSpPr/>
      </dsp:nvSpPr>
      <dsp:spPr>
        <a:xfrm rot="10800000">
          <a:off x="2116292" y="26"/>
          <a:ext cx="7559489" cy="8488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315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1. Improve flowability, cohesiveness, and compressibility of the powder, so the powder is easily compressed with lower binder concentration </a:t>
          </a:r>
        </a:p>
      </dsp:txBody>
      <dsp:txXfrm rot="10800000">
        <a:off x="2328502" y="26"/>
        <a:ext cx="7347279" cy="848841"/>
      </dsp:txXfrm>
    </dsp:sp>
    <dsp:sp modelId="{DFB1C1EA-B6B1-4169-A149-45C587FD130B}">
      <dsp:nvSpPr>
        <dsp:cNvPr id="0" name=""/>
        <dsp:cNvSpPr/>
      </dsp:nvSpPr>
      <dsp:spPr>
        <a:xfrm>
          <a:off x="1691871" y="26"/>
          <a:ext cx="848841" cy="8488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34B900-F783-42D0-89E1-127664B1C41E}">
      <dsp:nvSpPr>
        <dsp:cNvPr id="0" name=""/>
        <dsp:cNvSpPr/>
      </dsp:nvSpPr>
      <dsp:spPr>
        <a:xfrm rot="10800000">
          <a:off x="2116292" y="1102253"/>
          <a:ext cx="7559489" cy="8488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315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2. Can be used for high-dose drugs with weak compressibility that is not affected by heat and moisture. </a:t>
          </a:r>
        </a:p>
      </dsp:txBody>
      <dsp:txXfrm rot="10800000">
        <a:off x="2328502" y="1102253"/>
        <a:ext cx="7347279" cy="848841"/>
      </dsp:txXfrm>
    </dsp:sp>
    <dsp:sp modelId="{CC043E79-E6D3-457F-A6D8-6AB6A39FC6B2}">
      <dsp:nvSpPr>
        <dsp:cNvPr id="0" name=""/>
        <dsp:cNvSpPr/>
      </dsp:nvSpPr>
      <dsp:spPr>
        <a:xfrm>
          <a:off x="1691871" y="1102253"/>
          <a:ext cx="848841" cy="8488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96E837-F8C8-4040-B651-22BC2182A1B8}">
      <dsp:nvSpPr>
        <dsp:cNvPr id="0" name=""/>
        <dsp:cNvSpPr/>
      </dsp:nvSpPr>
      <dsp:spPr>
        <a:xfrm rot="10800000">
          <a:off x="2116292" y="2204479"/>
          <a:ext cx="7559489" cy="8488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315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3. Maintaining uniform distribution for low-dose drug and water-soluble dyes (coloring agents).</a:t>
          </a:r>
        </a:p>
      </dsp:txBody>
      <dsp:txXfrm rot="10800000">
        <a:off x="2328502" y="2204479"/>
        <a:ext cx="7347279" cy="848841"/>
      </dsp:txXfrm>
    </dsp:sp>
    <dsp:sp modelId="{81CB15F5-1BBC-44DA-8540-BAFD850E33FD}">
      <dsp:nvSpPr>
        <dsp:cNvPr id="0" name=""/>
        <dsp:cNvSpPr/>
      </dsp:nvSpPr>
      <dsp:spPr>
        <a:xfrm>
          <a:off x="1691871" y="2204479"/>
          <a:ext cx="848841" cy="8488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6164F5-1867-4F19-8B2A-E95EE420A157}">
      <dsp:nvSpPr>
        <dsp:cNvPr id="0" name=""/>
        <dsp:cNvSpPr/>
      </dsp:nvSpPr>
      <dsp:spPr>
        <a:xfrm rot="10800000">
          <a:off x="2116292" y="3306706"/>
          <a:ext cx="7559489" cy="8488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315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4. Improve the dissolution rate of the hydrophobic drug because of the presence of moisture in the already used water.</a:t>
          </a:r>
        </a:p>
      </dsp:txBody>
      <dsp:txXfrm rot="10800000">
        <a:off x="2328502" y="3306706"/>
        <a:ext cx="7347279" cy="848841"/>
      </dsp:txXfrm>
    </dsp:sp>
    <dsp:sp modelId="{5280A065-03CC-4E5B-81DC-FB7CCAB05D23}">
      <dsp:nvSpPr>
        <dsp:cNvPr id="0" name=""/>
        <dsp:cNvSpPr/>
      </dsp:nvSpPr>
      <dsp:spPr>
        <a:xfrm>
          <a:off x="1691871" y="3306706"/>
          <a:ext cx="848841" cy="8488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258B4A-82BE-4CBC-A2F3-875E8C8DFC9D}">
      <dsp:nvSpPr>
        <dsp:cNvPr id="0" name=""/>
        <dsp:cNvSpPr/>
      </dsp:nvSpPr>
      <dsp:spPr>
        <a:xfrm rot="10800000">
          <a:off x="2116292" y="4408933"/>
          <a:ext cx="7559489" cy="8488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315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5. Maintaining good content uniformity due to prevention of particle segregation since all the granules will have the same density.</a:t>
          </a:r>
        </a:p>
      </dsp:txBody>
      <dsp:txXfrm rot="10800000">
        <a:off x="2328502" y="4408933"/>
        <a:ext cx="7347279" cy="848841"/>
      </dsp:txXfrm>
    </dsp:sp>
    <dsp:sp modelId="{89A54DEC-1422-4275-BD62-4214072299AF}">
      <dsp:nvSpPr>
        <dsp:cNvPr id="0" name=""/>
        <dsp:cNvSpPr/>
      </dsp:nvSpPr>
      <dsp:spPr>
        <a:xfrm>
          <a:off x="1691871" y="4408933"/>
          <a:ext cx="848841" cy="8488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2B4C1-589B-43C4-9EE4-10F1B3C8B167}">
      <dsp:nvSpPr>
        <dsp:cNvPr id="0" name=""/>
        <dsp:cNvSpPr/>
      </dsp:nvSpPr>
      <dsp:spPr>
        <a:xfrm rot="10800000">
          <a:off x="2070721" y="439"/>
          <a:ext cx="6932987" cy="12977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2281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1. cost-time consumer </a:t>
          </a:r>
        </a:p>
      </dsp:txBody>
      <dsp:txXfrm rot="10800000">
        <a:off x="2395164" y="439"/>
        <a:ext cx="6608544" cy="1297771"/>
      </dsp:txXfrm>
    </dsp:sp>
    <dsp:sp modelId="{EC13CD91-2428-4FA5-9E3C-2B5B35C6C8D1}">
      <dsp:nvSpPr>
        <dsp:cNvPr id="0" name=""/>
        <dsp:cNvSpPr/>
      </dsp:nvSpPr>
      <dsp:spPr>
        <a:xfrm>
          <a:off x="1421835" y="439"/>
          <a:ext cx="1297771" cy="12977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D018FD-0B79-4AD1-B93C-E06EA48E509A}">
      <dsp:nvSpPr>
        <dsp:cNvPr id="0" name=""/>
        <dsp:cNvSpPr/>
      </dsp:nvSpPr>
      <dsp:spPr>
        <a:xfrm rot="10800000">
          <a:off x="2070721" y="1685605"/>
          <a:ext cx="6932987" cy="12977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2281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2. Personal and environmental hazards upon using organic solvents are represented by the flammability and toxicity of these solvents after evaporation during drying, handling, or storage. </a:t>
          </a:r>
        </a:p>
      </dsp:txBody>
      <dsp:txXfrm rot="10800000">
        <a:off x="2395164" y="1685605"/>
        <a:ext cx="6608544" cy="1297771"/>
      </dsp:txXfrm>
    </dsp:sp>
    <dsp:sp modelId="{ECB4FB15-9114-402A-986A-2651565527C1}">
      <dsp:nvSpPr>
        <dsp:cNvPr id="0" name=""/>
        <dsp:cNvSpPr/>
      </dsp:nvSpPr>
      <dsp:spPr>
        <a:xfrm>
          <a:off x="1421835" y="1685605"/>
          <a:ext cx="1297771" cy="12977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8BBA7A-96C5-4909-8B50-60C464DD8E01}">
      <dsp:nvSpPr>
        <dsp:cNvPr id="0" name=""/>
        <dsp:cNvSpPr/>
      </dsp:nvSpPr>
      <dsp:spPr>
        <a:xfrm rot="10800000">
          <a:off x="2070721" y="3370771"/>
          <a:ext cx="6932987" cy="12977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2281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3. Stability problem because the presence of moisture speeds up the reaction between active ingredients and the additives and the additives themselves.</a:t>
          </a:r>
        </a:p>
      </dsp:txBody>
      <dsp:txXfrm rot="10800000">
        <a:off x="2395164" y="3370771"/>
        <a:ext cx="6608544" cy="1297771"/>
      </dsp:txXfrm>
    </dsp:sp>
    <dsp:sp modelId="{16DBB5D2-EC43-4B1C-8225-91DA78AB9DD2}">
      <dsp:nvSpPr>
        <dsp:cNvPr id="0" name=""/>
        <dsp:cNvSpPr/>
      </dsp:nvSpPr>
      <dsp:spPr>
        <a:xfrm>
          <a:off x="1421835" y="3370771"/>
          <a:ext cx="1297771" cy="12977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6FF1C-C934-B7B8-0B2E-14A4314EC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81F03-4196-2F32-2914-0A7B28B0C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00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30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5F413-842A-C027-24FA-FC6593EF1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0491"/>
            <a:ext cx="9144000" cy="2216727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 4: Industrial Pharmacy II</a:t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 granulation method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2752C9-5910-F4E2-B6EA-F775599D0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2800"/>
            <a:ext cx="9144000" cy="1905000"/>
          </a:xfrm>
        </p:spPr>
        <p:txBody>
          <a:bodyPr/>
          <a:lstStyle/>
          <a:p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</a:p>
          <a:p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Lecturer: Aula Jawad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6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90A99-F26C-25CE-790D-0E75C8190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4183"/>
            <a:ext cx="9144000" cy="1046018"/>
          </a:xfrm>
        </p:spPr>
        <p:txBody>
          <a:bodyPr/>
          <a:lstStyle/>
          <a:p>
            <a:r>
              <a:rPr lang="en-US" dirty="0"/>
              <a:t>Steps of Wet Granulation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D91E3A-3675-6738-851D-F3182D74F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D58412D-D05A-61EE-3CBB-0A7BD4B04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"/>
            <a:ext cx="9351818" cy="66917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5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6F8F8-0E5B-86F6-C11B-F995AF38A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DC354F-157D-12A7-2952-111D0A3B5C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709" y="520931"/>
            <a:ext cx="10467109" cy="5782888"/>
          </a:xfrm>
        </p:spPr>
        <p:txBody>
          <a:bodyPr/>
          <a:lstStyle/>
          <a:p>
            <a:pPr marL="218930" indent="-218930" algn="l" defTabSz="948581">
              <a:buFont typeface="+mj-lt"/>
              <a:buAutoNum type="arabicPeriod"/>
              <a:defRPr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weighing and mixing of the ingredients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7861" lvl="1" algn="just" defTabSz="948581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Specified amounts of active ingredients, fillers, and disintegrating agents are mixed until a homogeneous mixture is formed</a:t>
            </a:r>
          </a:p>
          <a:p>
            <a:pPr marL="437861" lvl="1" algn="just" defTabSz="948581"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8930" indent="-218930" algn="just" defTabSz="948581">
              <a:buFont typeface="+mj-lt"/>
              <a:buAutoNum type="arabicPeriod"/>
              <a:defRPr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Preparing a damp mass</a:t>
            </a:r>
          </a:p>
          <a:p>
            <a:pPr marL="437861" lvl="1" algn="just" defTabSz="948581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liquid binder is subsequently added to the powder mixture to facilitate agglomeration of the powder particles. </a:t>
            </a:r>
          </a:p>
          <a:p>
            <a:pPr marL="437861" lvl="1" algn="just" defTabSz="948581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damp mass resembling a dough is formed and further processed into granules. </a:t>
            </a:r>
          </a:p>
          <a:p>
            <a:pPr marL="437861" lvl="1" algn="just" defTabSz="948581"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7861" lvl="1" algn="just" defTabSz="948581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binding agent added is usually determined by the formation of wet compact mass.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(ball test)</a:t>
            </a:r>
          </a:p>
          <a:p>
            <a:pPr marL="437861" lvl="1" algn="just" defTabSz="948581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care must be taken not to over-wet the power as over-wetting causes???</a:t>
            </a:r>
          </a:p>
          <a:p>
            <a:pPr marL="437861" lvl="1" algn="just" defTabSz="948581">
              <a:defRPr/>
            </a:pPr>
            <a:r>
              <a:rPr lang="en-US" sz="2400" b="0" i="0" dirty="0">
                <a:solidFill>
                  <a:srgbClr val="001A1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i="0" dirty="0">
                <a:solidFill>
                  <a:srgbClr val="001A1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length of wetting time </a:t>
            </a:r>
            <a:r>
              <a:rPr lang="en-US" sz="2400" b="0" i="0" dirty="0">
                <a:solidFill>
                  <a:srgbClr val="001A1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depends on the???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56791" lvl="1" indent="-218930" algn="l" defTabSz="948581">
              <a:buFont typeface="+mj-lt"/>
              <a:buAutoNum type="arabicPeriod"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3D316-06BE-F256-0484-5609246B5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383"/>
            <a:ext cx="9144000" cy="1177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EB48A-7274-882E-CA67-F729DA388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873" y="990599"/>
            <a:ext cx="10605654" cy="5500255"/>
          </a:xfrm>
        </p:spPr>
        <p:txBody>
          <a:bodyPr/>
          <a:lstStyle/>
          <a:p>
            <a:pPr lvl="1" algn="l" defTabSz="948581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Converting the damp mass into wet granules</a:t>
            </a:r>
            <a:endParaRPr lang="en-US" dirty="0"/>
          </a:p>
          <a:p>
            <a:pPr lvl="1" algn="l" defTabSz="948581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wet mass is forced through a screen to form wet granules. </a:t>
            </a:r>
          </a:p>
          <a:p>
            <a:pPr lvl="1" algn="l" defTabSz="948581"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48581">
              <a:defRPr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Drying the granules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defTabSz="94858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resultant wet granules are spread evenly on a large piece of paper for drying. </a:t>
            </a:r>
          </a:p>
          <a:p>
            <a:pPr algn="just" defTabSz="94858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over-drying the granules as it causes??</a:t>
            </a:r>
          </a:p>
          <a:p>
            <a:pPr algn="just" defTabSz="948581">
              <a:defRPr/>
            </a:pP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48581">
              <a:defRPr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Dry screening </a:t>
            </a:r>
          </a:p>
          <a:p>
            <a:pPr algn="just" defTabSz="94858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drying; then dry screening is performed to get homogenized granules with uniform size and shape.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63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2E55E-67F5-889E-1B0B-F9A1D973E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3182"/>
            <a:ext cx="9144000" cy="3117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B5A80-33AC-9994-2E76-9B7316878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18309"/>
            <a:ext cx="9144000" cy="4239491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Mixing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addition of lubricants and glidants.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the granules will possess 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compressibility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flowability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Finally, compression into tablet</a:t>
            </a:r>
          </a:p>
        </p:txBody>
      </p:sp>
    </p:spTree>
    <p:extLst>
      <p:ext uri="{BB962C8B-B14F-4D97-AF65-F5344CB8AC3E}">
        <p14:creationId xmlns:p14="http://schemas.microsoft.com/office/powerpoint/2010/main" val="316696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49001-7783-32F5-6D50-520D813A9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545" y="415637"/>
            <a:ext cx="9767455" cy="706581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the wet granulation method: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D9D1E3D-BC75-E5C6-0150-F4D2B17B43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0113364"/>
              </p:ext>
            </p:extLst>
          </p:nvPr>
        </p:nvGraphicFramePr>
        <p:xfrm>
          <a:off x="374073" y="1427017"/>
          <a:ext cx="11367654" cy="5257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902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D65F1-BF3E-BE9B-E47B-E13E3B187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81001"/>
            <a:ext cx="10058400" cy="1032163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of the wet granulation method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EB74A54-B0AD-C122-1925-BEFA0F8367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4419323"/>
              </p:ext>
            </p:extLst>
          </p:nvPr>
        </p:nvGraphicFramePr>
        <p:xfrm>
          <a:off x="609599" y="1572491"/>
          <a:ext cx="10425545" cy="4668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6638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04344D5-F79D-093B-FAEC-94B3673C0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364" y="346364"/>
            <a:ext cx="10093036" cy="1378527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3200" b="1" i="0" dirty="0">
                <a:solidFill>
                  <a:srgbClr val="001A1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Ibuprofen tablet by wet granulation method</a:t>
            </a:r>
            <a:br>
              <a:rPr lang="en-US" sz="800" dirty="0"/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E5E4096-C115-1D00-28FE-E51C50E5B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0427" y="2133600"/>
            <a:ext cx="9511145" cy="3068782"/>
          </a:xfrm>
        </p:spPr>
        <p:txBody>
          <a:bodyPr/>
          <a:lstStyle/>
          <a:p>
            <a:pPr algn="l"/>
            <a:r>
              <a:rPr lang="en-US" dirty="0"/>
              <a:t>Ibuprofen         400 mg              </a:t>
            </a:r>
            <a:r>
              <a:rPr lang="en-US" b="1" dirty="0"/>
              <a:t>4.8 g</a:t>
            </a:r>
          </a:p>
          <a:p>
            <a:pPr algn="l"/>
            <a:r>
              <a:rPr lang="en-US" dirty="0"/>
              <a:t>MCC                   200                     </a:t>
            </a:r>
            <a:r>
              <a:rPr lang="en-US" b="1" dirty="0"/>
              <a:t>2.4 g</a:t>
            </a:r>
          </a:p>
          <a:p>
            <a:pPr algn="l"/>
            <a:r>
              <a:rPr lang="en-US" dirty="0"/>
              <a:t>Ethanol     </a:t>
            </a:r>
            <a:r>
              <a:rPr lang="en-US" dirty="0" err="1"/>
              <a:t>q.s</a:t>
            </a:r>
            <a:endParaRPr lang="en-US" dirty="0"/>
          </a:p>
          <a:p>
            <a:pPr algn="l"/>
            <a:r>
              <a:rPr lang="en-US" dirty="0"/>
              <a:t>Mg stearate 1%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Prepare 12 tab</a:t>
            </a:r>
          </a:p>
        </p:txBody>
      </p:sp>
    </p:spTree>
    <p:extLst>
      <p:ext uri="{BB962C8B-B14F-4D97-AF65-F5344CB8AC3E}">
        <p14:creationId xmlns:p14="http://schemas.microsoft.com/office/powerpoint/2010/main" val="278242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6277E-F467-77B7-D17E-BB6457424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782" y="76200"/>
            <a:ext cx="10460182" cy="95596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EFE65-D9C9-C07E-9DF1-4E2F58527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582" y="1641764"/>
            <a:ext cx="10896600" cy="7585362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Weigh the required amount of active ingredients and excipients except lubricant  and mix them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Add the binder solution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pvp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10%) drop by drop until a wet mass is obtained (ball test)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Calculate the amount of binder used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pvp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solution 10%)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The wet mass is forced through a sieve 8 by hand to prepare the wet granules.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The resultant granules are dried for 5 minutes in a hot air oven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After drying, the granules are passed through a sieve 20 and weight the granules after sieving.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Add the required amount of lubricant (1%) and mix for 2 minutes.</a:t>
            </a:r>
          </a:p>
          <a:p>
            <a:pPr lvl="0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Compress into a tablet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23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557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Lab 4: Industrial Pharmacy II wet granulation method </vt:lpstr>
      <vt:lpstr>Steps of Wet Granulation</vt:lpstr>
      <vt:lpstr>PowerPoint Presentation</vt:lpstr>
      <vt:lpstr>PowerPoint Presentation</vt:lpstr>
      <vt:lpstr>PowerPoint Presentation</vt:lpstr>
      <vt:lpstr>Advantages of the wet granulation method:</vt:lpstr>
      <vt:lpstr>Disadvantages of the wet granulation method </vt:lpstr>
      <vt:lpstr>Preparation of Ibuprofen tablet by wet granulation method </vt:lpstr>
      <vt:lpstr>procedure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granulation method of tableting</dc:title>
  <dc:creator>Aula Jwad</dc:creator>
  <cp:lastModifiedBy>Aula Jwad</cp:lastModifiedBy>
  <cp:revision>3</cp:revision>
  <dcterms:created xsi:type="dcterms:W3CDTF">2023-09-03T10:46:59Z</dcterms:created>
  <dcterms:modified xsi:type="dcterms:W3CDTF">2023-11-30T08:10:49Z</dcterms:modified>
</cp:coreProperties>
</file>